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629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41" r:id="rId12"/>
    <p:sldId id="642" r:id="rId13"/>
    <p:sldId id="643" r:id="rId14"/>
    <p:sldId id="645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D428F"/>
    <a:srgbClr val="174FA9"/>
    <a:srgbClr val="3296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4" d="100"/>
          <a:sy n="64" d="100"/>
        </p:scale>
        <p:origin x="-13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4CC40-78A9-4B91-84E2-49EB3A4B026E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0CC937-6341-408D-A01B-D9227AE93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4" name="Picture 2" descr="C:\Users\Kerry\Documents\Graphics\maps\2012102600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0" name="Picture 2" descr="C:\Users\Kerry\Documents\Graphics\maps\2012102806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02" name="Picture 2" descr="C:\Users\Kerry\Documents\Graphics\maps\2012102818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826" name="Picture 2" descr="C:\Users\Kerry\Documents\Graphics\maps\2012102900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2" name="Picture 4" descr="C:\Users\Kerry\Documents\Graphics\maps\2012102906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 descr="C:\Users\Kerry\Documents\Graphics\maps\2012102918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538" name="Picture 2" descr="C:\Users\Kerry\Documents\Graphics\maps\2012102606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2" name="Picture 2" descr="C:\Users\Kerry\Documents\Graphics\maps\2012102612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6" name="Picture 2" descr="C:\Users\Kerry\Documents\Graphics\maps\2012102618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0" name="Picture 2" descr="C:\Users\Kerry\Documents\Graphics\maps\2012102700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Picture 2" descr="C:\Users\Kerry\Documents\Graphics\maps\2012102706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58" name="Picture 2" descr="C:\Users\Kerry\Documents\Graphics\maps\2012102712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2" name="Picture 2" descr="C:\Users\Kerry\Documents\Graphics\maps\2012102718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706" name="Picture 2" descr="C:\Users\Kerry\Documents\Graphics\maps\2012102800_US_trop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Cyclones and Climate: Some New Findings</dc:title>
  <dc:creator>Kerry Emanuel</dc:creator>
  <cp:lastModifiedBy>Kerry Emanuel</cp:lastModifiedBy>
  <cp:revision>65</cp:revision>
  <dcterms:created xsi:type="dcterms:W3CDTF">2009-10-19T11:54:34Z</dcterms:created>
  <dcterms:modified xsi:type="dcterms:W3CDTF">2012-12-12T17:45:29Z</dcterms:modified>
</cp:coreProperties>
</file>