
<file path=[Content_Types].xml><?xml version="1.0" encoding="utf-8"?>
<Types xmlns="http://schemas.openxmlformats.org/package/2006/content-types">
  <Default Extension="png" ContentType="image/png"/>
  <Default Extension="emf" ContentType="image/x-emf"/>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tiff" ContentType="image/tiff"/>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6.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7.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8.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9.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10.xml" ContentType="application/vnd.openxmlformats-officedocument.theme+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theme/theme11.xml" ContentType="application/vnd.openxmlformats-officedocument.theme+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theme/theme12.xml" ContentType="application/vnd.openxmlformats-officedocument.theme+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theme/theme13.xml" ContentType="application/vnd.openxmlformats-officedocument.theme+xml"/>
  <Override PartName="/ppt/theme/theme1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1.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84" r:id="rId3"/>
    <p:sldMasterId id="2147483708" r:id="rId4"/>
    <p:sldMasterId id="2147483749" r:id="rId5"/>
    <p:sldMasterId id="2147483763" r:id="rId6"/>
    <p:sldMasterId id="2147483775" r:id="rId7"/>
    <p:sldMasterId id="2147483799" r:id="rId8"/>
    <p:sldMasterId id="2147483811" r:id="rId9"/>
    <p:sldMasterId id="2147483823" r:id="rId10"/>
    <p:sldMasterId id="2147483835" r:id="rId11"/>
    <p:sldMasterId id="2147483847" r:id="rId12"/>
    <p:sldMasterId id="2147483864" r:id="rId13"/>
  </p:sldMasterIdLst>
  <p:notesMasterIdLst>
    <p:notesMasterId r:id="rId106"/>
  </p:notesMasterIdLst>
  <p:sldIdLst>
    <p:sldId id="263" r:id="rId14"/>
    <p:sldId id="265" r:id="rId15"/>
    <p:sldId id="327" r:id="rId16"/>
    <p:sldId id="488" r:id="rId17"/>
    <p:sldId id="267" r:id="rId18"/>
    <p:sldId id="476" r:id="rId19"/>
    <p:sldId id="268" r:id="rId20"/>
    <p:sldId id="376" r:id="rId21"/>
    <p:sldId id="377" r:id="rId22"/>
    <p:sldId id="274" r:id="rId23"/>
    <p:sldId id="457" r:id="rId24"/>
    <p:sldId id="458" r:id="rId25"/>
    <p:sldId id="387" r:id="rId26"/>
    <p:sldId id="276" r:id="rId27"/>
    <p:sldId id="388" r:id="rId28"/>
    <p:sldId id="278" r:id="rId29"/>
    <p:sldId id="279" r:id="rId30"/>
    <p:sldId id="398" r:id="rId31"/>
    <p:sldId id="477" r:id="rId32"/>
    <p:sldId id="339" r:id="rId33"/>
    <p:sldId id="490" r:id="rId34"/>
    <p:sldId id="493" r:id="rId35"/>
    <p:sldId id="491" r:id="rId36"/>
    <p:sldId id="492" r:id="rId37"/>
    <p:sldId id="494" r:id="rId38"/>
    <p:sldId id="496" r:id="rId39"/>
    <p:sldId id="497" r:id="rId40"/>
    <p:sldId id="498" r:id="rId41"/>
    <p:sldId id="489" r:id="rId42"/>
    <p:sldId id="370" r:id="rId43"/>
    <p:sldId id="456" r:id="rId44"/>
    <p:sldId id="405" r:id="rId45"/>
    <p:sldId id="472" r:id="rId46"/>
    <p:sldId id="440" r:id="rId47"/>
    <p:sldId id="501" r:id="rId48"/>
    <p:sldId id="354" r:id="rId49"/>
    <p:sldId id="348" r:id="rId50"/>
    <p:sldId id="372" r:id="rId51"/>
    <p:sldId id="373" r:id="rId52"/>
    <p:sldId id="441" r:id="rId53"/>
    <p:sldId id="374" r:id="rId54"/>
    <p:sldId id="442" r:id="rId55"/>
    <p:sldId id="443" r:id="rId56"/>
    <p:sldId id="445" r:id="rId57"/>
    <p:sldId id="422" r:id="rId58"/>
    <p:sldId id="423" r:id="rId59"/>
    <p:sldId id="444" r:id="rId60"/>
    <p:sldId id="427" r:id="rId61"/>
    <p:sldId id="428" r:id="rId62"/>
    <p:sldId id="499" r:id="rId63"/>
    <p:sldId id="432" r:id="rId64"/>
    <p:sldId id="430" r:id="rId65"/>
    <p:sldId id="431" r:id="rId66"/>
    <p:sldId id="433" r:id="rId67"/>
    <p:sldId id="434" r:id="rId68"/>
    <p:sldId id="500" r:id="rId69"/>
    <p:sldId id="435" r:id="rId70"/>
    <p:sldId id="439" r:id="rId71"/>
    <p:sldId id="389" r:id="rId72"/>
    <p:sldId id="469" r:id="rId73"/>
    <p:sldId id="317" r:id="rId74"/>
    <p:sldId id="318" r:id="rId75"/>
    <p:sldId id="393" r:id="rId76"/>
    <p:sldId id="319" r:id="rId77"/>
    <p:sldId id="502" r:id="rId78"/>
    <p:sldId id="503" r:id="rId79"/>
    <p:sldId id="468" r:id="rId80"/>
    <p:sldId id="420" r:id="rId81"/>
    <p:sldId id="313" r:id="rId82"/>
    <p:sldId id="261" r:id="rId83"/>
    <p:sldId id="362" r:id="rId84"/>
    <p:sldId id="262" r:id="rId85"/>
    <p:sldId id="256" r:id="rId86"/>
    <p:sldId id="257" r:id="rId87"/>
    <p:sldId id="258" r:id="rId88"/>
    <p:sldId id="260" r:id="rId89"/>
    <p:sldId id="303" r:id="rId90"/>
    <p:sldId id="355" r:id="rId91"/>
    <p:sldId id="357" r:id="rId92"/>
    <p:sldId id="358" r:id="rId93"/>
    <p:sldId id="386" r:id="rId94"/>
    <p:sldId id="446" r:id="rId95"/>
    <p:sldId id="447" r:id="rId96"/>
    <p:sldId id="453" r:id="rId97"/>
    <p:sldId id="454" r:id="rId98"/>
    <p:sldId id="455" r:id="rId99"/>
    <p:sldId id="459" r:id="rId100"/>
    <p:sldId id="460" r:id="rId101"/>
    <p:sldId id="461" r:id="rId102"/>
    <p:sldId id="462" r:id="rId103"/>
    <p:sldId id="463" r:id="rId104"/>
    <p:sldId id="464" r:id="rId10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6" autoAdjust="0"/>
    <p:restoredTop sz="88199" autoAdjust="0"/>
  </p:normalViewPr>
  <p:slideViewPr>
    <p:cSldViewPr snapToGrid="0">
      <p:cViewPr varScale="1">
        <p:scale>
          <a:sx n="69" d="100"/>
          <a:sy n="69" d="100"/>
        </p:scale>
        <p:origin x="1701" y="51"/>
      </p:cViewPr>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3.xml"/><Relationship Id="rId21" Type="http://schemas.openxmlformats.org/officeDocument/2006/relationships/slide" Target="slides/slide8.xml"/><Relationship Id="rId42" Type="http://schemas.openxmlformats.org/officeDocument/2006/relationships/slide" Target="slides/slide29.xml"/><Relationship Id="rId47" Type="http://schemas.openxmlformats.org/officeDocument/2006/relationships/slide" Target="slides/slide34.xml"/><Relationship Id="rId63" Type="http://schemas.openxmlformats.org/officeDocument/2006/relationships/slide" Target="slides/slide50.xml"/><Relationship Id="rId68" Type="http://schemas.openxmlformats.org/officeDocument/2006/relationships/slide" Target="slides/slide55.xml"/><Relationship Id="rId84" Type="http://schemas.openxmlformats.org/officeDocument/2006/relationships/slide" Target="slides/slide71.xml"/><Relationship Id="rId89" Type="http://schemas.openxmlformats.org/officeDocument/2006/relationships/slide" Target="slides/slide76.xml"/><Relationship Id="rId2" Type="http://schemas.openxmlformats.org/officeDocument/2006/relationships/slideMaster" Target="slideMasters/slideMaster2.xml"/><Relationship Id="rId16" Type="http://schemas.openxmlformats.org/officeDocument/2006/relationships/slide" Target="slides/slide3.xml"/><Relationship Id="rId29" Type="http://schemas.openxmlformats.org/officeDocument/2006/relationships/slide" Target="slides/slide16.xml"/><Relationship Id="rId107" Type="http://schemas.openxmlformats.org/officeDocument/2006/relationships/presProps" Target="presProps.xml"/><Relationship Id="rId11" Type="http://schemas.openxmlformats.org/officeDocument/2006/relationships/slideMaster" Target="slideMasters/slideMaster11.xml"/><Relationship Id="rId24" Type="http://schemas.openxmlformats.org/officeDocument/2006/relationships/slide" Target="slides/slide11.xml"/><Relationship Id="rId32" Type="http://schemas.openxmlformats.org/officeDocument/2006/relationships/slide" Target="slides/slide19.xml"/><Relationship Id="rId37" Type="http://schemas.openxmlformats.org/officeDocument/2006/relationships/slide" Target="slides/slide24.xml"/><Relationship Id="rId40" Type="http://schemas.openxmlformats.org/officeDocument/2006/relationships/slide" Target="slides/slide27.xml"/><Relationship Id="rId45" Type="http://schemas.openxmlformats.org/officeDocument/2006/relationships/slide" Target="slides/slide32.xml"/><Relationship Id="rId53" Type="http://schemas.openxmlformats.org/officeDocument/2006/relationships/slide" Target="slides/slide40.xml"/><Relationship Id="rId58" Type="http://schemas.openxmlformats.org/officeDocument/2006/relationships/slide" Target="slides/slide45.xml"/><Relationship Id="rId66" Type="http://schemas.openxmlformats.org/officeDocument/2006/relationships/slide" Target="slides/slide53.xml"/><Relationship Id="rId74" Type="http://schemas.openxmlformats.org/officeDocument/2006/relationships/slide" Target="slides/slide61.xml"/><Relationship Id="rId79" Type="http://schemas.openxmlformats.org/officeDocument/2006/relationships/slide" Target="slides/slide66.xml"/><Relationship Id="rId87" Type="http://schemas.openxmlformats.org/officeDocument/2006/relationships/slide" Target="slides/slide74.xml"/><Relationship Id="rId102" Type="http://schemas.openxmlformats.org/officeDocument/2006/relationships/slide" Target="slides/slide89.xml"/><Relationship Id="rId110" Type="http://schemas.openxmlformats.org/officeDocument/2006/relationships/tableStyles" Target="tableStyles.xml"/><Relationship Id="rId5" Type="http://schemas.openxmlformats.org/officeDocument/2006/relationships/slideMaster" Target="slideMasters/slideMaster5.xml"/><Relationship Id="rId61" Type="http://schemas.openxmlformats.org/officeDocument/2006/relationships/slide" Target="slides/slide48.xml"/><Relationship Id="rId82" Type="http://schemas.openxmlformats.org/officeDocument/2006/relationships/slide" Target="slides/slide69.xml"/><Relationship Id="rId90" Type="http://schemas.openxmlformats.org/officeDocument/2006/relationships/slide" Target="slides/slide77.xml"/><Relationship Id="rId95" Type="http://schemas.openxmlformats.org/officeDocument/2006/relationships/slide" Target="slides/slide82.xml"/><Relationship Id="rId19" Type="http://schemas.openxmlformats.org/officeDocument/2006/relationships/slide" Target="slides/slide6.xml"/><Relationship Id="rId14" Type="http://schemas.openxmlformats.org/officeDocument/2006/relationships/slide" Target="slides/slide1.xml"/><Relationship Id="rId22" Type="http://schemas.openxmlformats.org/officeDocument/2006/relationships/slide" Target="slides/slide9.xml"/><Relationship Id="rId27" Type="http://schemas.openxmlformats.org/officeDocument/2006/relationships/slide" Target="slides/slide14.xml"/><Relationship Id="rId30" Type="http://schemas.openxmlformats.org/officeDocument/2006/relationships/slide" Target="slides/slide17.xml"/><Relationship Id="rId35" Type="http://schemas.openxmlformats.org/officeDocument/2006/relationships/slide" Target="slides/slide22.xml"/><Relationship Id="rId43" Type="http://schemas.openxmlformats.org/officeDocument/2006/relationships/slide" Target="slides/slide30.xml"/><Relationship Id="rId48" Type="http://schemas.openxmlformats.org/officeDocument/2006/relationships/slide" Target="slides/slide35.xml"/><Relationship Id="rId56" Type="http://schemas.openxmlformats.org/officeDocument/2006/relationships/slide" Target="slides/slide43.xml"/><Relationship Id="rId64" Type="http://schemas.openxmlformats.org/officeDocument/2006/relationships/slide" Target="slides/slide51.xml"/><Relationship Id="rId69" Type="http://schemas.openxmlformats.org/officeDocument/2006/relationships/slide" Target="slides/slide56.xml"/><Relationship Id="rId77" Type="http://schemas.openxmlformats.org/officeDocument/2006/relationships/slide" Target="slides/slide64.xml"/><Relationship Id="rId100" Type="http://schemas.openxmlformats.org/officeDocument/2006/relationships/slide" Target="slides/slide87.xml"/><Relationship Id="rId105" Type="http://schemas.openxmlformats.org/officeDocument/2006/relationships/slide" Target="slides/slide92.xml"/><Relationship Id="rId8" Type="http://schemas.openxmlformats.org/officeDocument/2006/relationships/slideMaster" Target="slideMasters/slideMaster8.xml"/><Relationship Id="rId51" Type="http://schemas.openxmlformats.org/officeDocument/2006/relationships/slide" Target="slides/slide38.xml"/><Relationship Id="rId72" Type="http://schemas.openxmlformats.org/officeDocument/2006/relationships/slide" Target="slides/slide59.xml"/><Relationship Id="rId80" Type="http://schemas.openxmlformats.org/officeDocument/2006/relationships/slide" Target="slides/slide67.xml"/><Relationship Id="rId85" Type="http://schemas.openxmlformats.org/officeDocument/2006/relationships/slide" Target="slides/slide72.xml"/><Relationship Id="rId93" Type="http://schemas.openxmlformats.org/officeDocument/2006/relationships/slide" Target="slides/slide80.xml"/><Relationship Id="rId98" Type="http://schemas.openxmlformats.org/officeDocument/2006/relationships/slide" Target="slides/slide85.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4.xml"/><Relationship Id="rId25" Type="http://schemas.openxmlformats.org/officeDocument/2006/relationships/slide" Target="slides/slide12.xml"/><Relationship Id="rId33" Type="http://schemas.openxmlformats.org/officeDocument/2006/relationships/slide" Target="slides/slide20.xml"/><Relationship Id="rId38" Type="http://schemas.openxmlformats.org/officeDocument/2006/relationships/slide" Target="slides/slide25.xml"/><Relationship Id="rId46" Type="http://schemas.openxmlformats.org/officeDocument/2006/relationships/slide" Target="slides/slide33.xml"/><Relationship Id="rId59" Type="http://schemas.openxmlformats.org/officeDocument/2006/relationships/slide" Target="slides/slide46.xml"/><Relationship Id="rId67" Type="http://schemas.openxmlformats.org/officeDocument/2006/relationships/slide" Target="slides/slide54.xml"/><Relationship Id="rId103" Type="http://schemas.openxmlformats.org/officeDocument/2006/relationships/slide" Target="slides/slide90.xml"/><Relationship Id="rId108" Type="http://schemas.openxmlformats.org/officeDocument/2006/relationships/viewProps" Target="viewProps.xml"/><Relationship Id="rId20" Type="http://schemas.openxmlformats.org/officeDocument/2006/relationships/slide" Target="slides/slide7.xml"/><Relationship Id="rId41" Type="http://schemas.openxmlformats.org/officeDocument/2006/relationships/slide" Target="slides/slide28.xml"/><Relationship Id="rId54" Type="http://schemas.openxmlformats.org/officeDocument/2006/relationships/slide" Target="slides/slide41.xml"/><Relationship Id="rId62" Type="http://schemas.openxmlformats.org/officeDocument/2006/relationships/slide" Target="slides/slide49.xml"/><Relationship Id="rId70" Type="http://schemas.openxmlformats.org/officeDocument/2006/relationships/slide" Target="slides/slide57.xml"/><Relationship Id="rId75" Type="http://schemas.openxmlformats.org/officeDocument/2006/relationships/slide" Target="slides/slide62.xml"/><Relationship Id="rId83" Type="http://schemas.openxmlformats.org/officeDocument/2006/relationships/slide" Target="slides/slide70.xml"/><Relationship Id="rId88" Type="http://schemas.openxmlformats.org/officeDocument/2006/relationships/slide" Target="slides/slide75.xml"/><Relationship Id="rId91" Type="http://schemas.openxmlformats.org/officeDocument/2006/relationships/slide" Target="slides/slide78.xml"/><Relationship Id="rId96" Type="http://schemas.openxmlformats.org/officeDocument/2006/relationships/slide" Target="slides/slide83.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36" Type="http://schemas.openxmlformats.org/officeDocument/2006/relationships/slide" Target="slides/slide23.xml"/><Relationship Id="rId49" Type="http://schemas.openxmlformats.org/officeDocument/2006/relationships/slide" Target="slides/slide36.xml"/><Relationship Id="rId57" Type="http://schemas.openxmlformats.org/officeDocument/2006/relationships/slide" Target="slides/slide44.xml"/><Relationship Id="rId106" Type="http://schemas.openxmlformats.org/officeDocument/2006/relationships/notesMaster" Target="notesMasters/notesMaster1.xml"/><Relationship Id="rId10" Type="http://schemas.openxmlformats.org/officeDocument/2006/relationships/slideMaster" Target="slideMasters/slideMaster10.xml"/><Relationship Id="rId31" Type="http://schemas.openxmlformats.org/officeDocument/2006/relationships/slide" Target="slides/slide18.xml"/><Relationship Id="rId44" Type="http://schemas.openxmlformats.org/officeDocument/2006/relationships/slide" Target="slides/slide31.xml"/><Relationship Id="rId52" Type="http://schemas.openxmlformats.org/officeDocument/2006/relationships/slide" Target="slides/slide39.xml"/><Relationship Id="rId60" Type="http://schemas.openxmlformats.org/officeDocument/2006/relationships/slide" Target="slides/slide47.xml"/><Relationship Id="rId65" Type="http://schemas.openxmlformats.org/officeDocument/2006/relationships/slide" Target="slides/slide52.xml"/><Relationship Id="rId73" Type="http://schemas.openxmlformats.org/officeDocument/2006/relationships/slide" Target="slides/slide60.xml"/><Relationship Id="rId78" Type="http://schemas.openxmlformats.org/officeDocument/2006/relationships/slide" Target="slides/slide65.xml"/><Relationship Id="rId81" Type="http://schemas.openxmlformats.org/officeDocument/2006/relationships/slide" Target="slides/slide68.xml"/><Relationship Id="rId86" Type="http://schemas.openxmlformats.org/officeDocument/2006/relationships/slide" Target="slides/slide73.xml"/><Relationship Id="rId94" Type="http://schemas.openxmlformats.org/officeDocument/2006/relationships/slide" Target="slides/slide81.xml"/><Relationship Id="rId99" Type="http://schemas.openxmlformats.org/officeDocument/2006/relationships/slide" Target="slides/slide86.xml"/><Relationship Id="rId101" Type="http://schemas.openxmlformats.org/officeDocument/2006/relationships/slide" Target="slides/slide88.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 Target="slides/slide5.xml"/><Relationship Id="rId39" Type="http://schemas.openxmlformats.org/officeDocument/2006/relationships/slide" Target="slides/slide26.xml"/><Relationship Id="rId109" Type="http://schemas.openxmlformats.org/officeDocument/2006/relationships/theme" Target="theme/theme1.xml"/><Relationship Id="rId34" Type="http://schemas.openxmlformats.org/officeDocument/2006/relationships/slide" Target="slides/slide21.xml"/><Relationship Id="rId50" Type="http://schemas.openxmlformats.org/officeDocument/2006/relationships/slide" Target="slides/slide37.xml"/><Relationship Id="rId55" Type="http://schemas.openxmlformats.org/officeDocument/2006/relationships/slide" Target="slides/slide42.xml"/><Relationship Id="rId76" Type="http://schemas.openxmlformats.org/officeDocument/2006/relationships/slide" Target="slides/slide63.xml"/><Relationship Id="rId97" Type="http://schemas.openxmlformats.org/officeDocument/2006/relationships/slide" Target="slides/slide84.xml"/><Relationship Id="rId104" Type="http://schemas.openxmlformats.org/officeDocument/2006/relationships/slide" Target="slides/slide91.xml"/><Relationship Id="rId7" Type="http://schemas.openxmlformats.org/officeDocument/2006/relationships/slideMaster" Target="slideMasters/slideMaster7.xml"/><Relationship Id="rId71" Type="http://schemas.openxmlformats.org/officeDocument/2006/relationships/slide" Target="slides/slide58.xml"/><Relationship Id="rId92" Type="http://schemas.openxmlformats.org/officeDocument/2006/relationships/slide" Target="slides/slide7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06FB9AA-08D5-4CBE-B547-897FA77CA8B7}" type="datetimeFigureOut">
              <a:rPr lang="en-US" smtClean="0"/>
              <a:t>6/14/2018</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EFB48AC-F0A4-4B58-A67F-C05AC42687FF}" type="slidenum">
              <a:rPr lang="en-US" smtClean="0"/>
              <a:t>‹#›</a:t>
            </a:fld>
            <a:endParaRPr lang="en-US"/>
          </a:p>
        </p:txBody>
      </p:sp>
    </p:spTree>
    <p:extLst>
      <p:ext uri="{BB962C8B-B14F-4D97-AF65-F5344CB8AC3E}">
        <p14:creationId xmlns:p14="http://schemas.microsoft.com/office/powerpoint/2010/main" val="13320297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sciencedirect.com/topics/earth-and-planetary-sciences/ice-flow" TargetMode="External"/><Relationship Id="rId2" Type="http://schemas.openxmlformats.org/officeDocument/2006/relationships/slide" Target="../slides/slide6.xml"/><Relationship Id="rId1" Type="http://schemas.openxmlformats.org/officeDocument/2006/relationships/notesMaster" Target="../notesMasters/notesMaster1.xml"/><Relationship Id="rId6" Type="http://schemas.openxmlformats.org/officeDocument/2006/relationships/hyperlink" Target="https://www.sciencedirect.com/topics/earth-and-planetary-sciences/moraine" TargetMode="External"/><Relationship Id="rId5" Type="http://schemas.openxmlformats.org/officeDocument/2006/relationships/hyperlink" Target="https://www.sciencedirect.com/science/article/pii/S027737911730584X#bib7" TargetMode="External"/><Relationship Id="rId4" Type="http://schemas.openxmlformats.org/officeDocument/2006/relationships/hyperlink" Target="https://www.sciencedirect.com/science/article/pii/S027737911730584X#bib31"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EFB48AC-F0A4-4B58-A67F-C05AC42687FF}" type="slidenum">
              <a:rPr lang="en-US" smtClean="0"/>
              <a:t>5</a:t>
            </a:fld>
            <a:endParaRPr lang="en-US"/>
          </a:p>
        </p:txBody>
      </p:sp>
    </p:spTree>
    <p:extLst>
      <p:ext uri="{BB962C8B-B14F-4D97-AF65-F5344CB8AC3E}">
        <p14:creationId xmlns:p14="http://schemas.microsoft.com/office/powerpoint/2010/main" val="25166671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Image credit:  IPCC (2001)</a:t>
            </a:r>
            <a:endParaRPr lang="en-US" dirty="0"/>
          </a:p>
        </p:txBody>
      </p:sp>
      <p:sp>
        <p:nvSpPr>
          <p:cNvPr id="4" name="Slide Number Placeholder 3"/>
          <p:cNvSpPr>
            <a:spLocks noGrp="1"/>
          </p:cNvSpPr>
          <p:nvPr>
            <p:ph type="sldNum" sz="quarter" idx="10"/>
          </p:nvPr>
        </p:nvSpPr>
        <p:spPr/>
        <p:txBody>
          <a:bodyPr/>
          <a:lstStyle/>
          <a:p>
            <a:pPr>
              <a:defRPr/>
            </a:pPr>
            <a:fld id="{780CC937-6341-408D-A01B-D9227AE93DD9}" type="slidenum">
              <a:rPr lang="en-US">
                <a:solidFill>
                  <a:prstClr val="black"/>
                </a:solidFill>
              </a:rPr>
              <a:pPr>
                <a:defRPr/>
              </a:pPr>
              <a:t>48</a:t>
            </a:fld>
            <a:endParaRPr lang="en-US">
              <a:solidFill>
                <a:prstClr val="black"/>
              </a:solidFill>
            </a:endParaRPr>
          </a:p>
        </p:txBody>
      </p:sp>
    </p:spTree>
    <p:extLst>
      <p:ext uri="{BB962C8B-B14F-4D97-AF65-F5344CB8AC3E}">
        <p14:creationId xmlns:p14="http://schemas.microsoft.com/office/powerpoint/2010/main" val="29562928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Model simulations of Arctic sea ice extent for September (1900-2100) based on observed concentrations of heat-trapping gases and particles (through 2005) and four scenarios. Colored lines for RCP scenarios are model averages (CMIP5) and lighter shades of the line colors denote ranges among models for each scenario. Dotted gray line and gray shading denotes average and range of the historical simulations through 2005. The thick black line shows observed data for 1953-2012. These newer model (CMIP5) simulations project more rapid sea ice loss compared to the previous generation of models (CMIP3) under similar forcing scenarios, although the simulated September ice losses under all scenarios still lag the observed loss of the past decade. Extrapolation of the present observed trend suggests an essentially ice-free Arctic in summer before mid-century. The Arctic is considered essentially ice-free when the areal extent of ice is less than one million square kilometers. (Figure source: adapted from Stroeve et al. 2012).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FB48AC-F0A4-4B58-A67F-C05AC42687F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903380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http://www.skepticalscience.com/graphics.php?g=46</a:t>
            </a:r>
            <a:endParaRPr lang="en-US" dirty="0"/>
          </a:p>
        </p:txBody>
      </p:sp>
      <p:sp>
        <p:nvSpPr>
          <p:cNvPr id="4" name="Slide Number Placeholder 3"/>
          <p:cNvSpPr>
            <a:spLocks noGrp="1"/>
          </p:cNvSpPr>
          <p:nvPr>
            <p:ph type="sldNum" sz="quarter" idx="10"/>
          </p:nvPr>
        </p:nvSpPr>
        <p:spPr/>
        <p:txBody>
          <a:bodyPr/>
          <a:lstStyle/>
          <a:p>
            <a:fld id="{3EFB48AC-F0A4-4B58-A67F-C05AC42687FF}" type="slidenum">
              <a:rPr lang="en-US" smtClean="0">
                <a:solidFill>
                  <a:prstClr val="black"/>
                </a:solidFill>
              </a:rPr>
              <a:pPr/>
              <a:t>67</a:t>
            </a:fld>
            <a:endParaRPr lang="en-US">
              <a:solidFill>
                <a:prstClr val="black"/>
              </a:solidFill>
            </a:endParaRPr>
          </a:p>
        </p:txBody>
      </p:sp>
    </p:spTree>
    <p:extLst>
      <p:ext uri="{BB962C8B-B14F-4D97-AF65-F5344CB8AC3E}">
        <p14:creationId xmlns:p14="http://schemas.microsoft.com/office/powerpoint/2010/main" val="17535233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http://tamino.wordpress.com/2011/01/20/how-fast-is-earth-warming/ </a:t>
            </a:r>
            <a:endParaRPr lang="en-US" dirty="0"/>
          </a:p>
        </p:txBody>
      </p:sp>
      <p:sp>
        <p:nvSpPr>
          <p:cNvPr id="4" name="Slide Number Placeholder 3"/>
          <p:cNvSpPr>
            <a:spLocks noGrp="1"/>
          </p:cNvSpPr>
          <p:nvPr>
            <p:ph type="sldNum" sz="quarter" idx="10"/>
          </p:nvPr>
        </p:nvSpPr>
        <p:spPr/>
        <p:txBody>
          <a:bodyPr/>
          <a:lstStyle/>
          <a:p>
            <a:fld id="{3EFB48AC-F0A4-4B58-A67F-C05AC42687FF}" type="slidenum">
              <a:rPr lang="en-US" smtClean="0"/>
              <a:t>73</a:t>
            </a:fld>
            <a:endParaRPr lang="en-US"/>
          </a:p>
        </p:txBody>
      </p:sp>
    </p:spTree>
    <p:extLst>
      <p:ext uri="{BB962C8B-B14F-4D97-AF65-F5344CB8AC3E}">
        <p14:creationId xmlns:p14="http://schemas.microsoft.com/office/powerpoint/2010/main" val="11365946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http://www.skepticalscience.com/christy-exaggerates-model-data-discrepancy.html  </a:t>
            </a:r>
            <a:endParaRPr lang="en-US" dirty="0"/>
          </a:p>
        </p:txBody>
      </p:sp>
      <p:sp>
        <p:nvSpPr>
          <p:cNvPr id="4" name="Slide Number Placeholder 3"/>
          <p:cNvSpPr>
            <a:spLocks noGrp="1"/>
          </p:cNvSpPr>
          <p:nvPr>
            <p:ph type="sldNum" sz="quarter" idx="10"/>
          </p:nvPr>
        </p:nvSpPr>
        <p:spPr/>
        <p:txBody>
          <a:bodyPr/>
          <a:lstStyle/>
          <a:p>
            <a:fld id="{3EFB48AC-F0A4-4B58-A67F-C05AC42687FF}" type="slidenum">
              <a:rPr lang="en-US" smtClean="0"/>
              <a:t>74</a:t>
            </a:fld>
            <a:endParaRPr lang="en-US"/>
          </a:p>
        </p:txBody>
      </p:sp>
    </p:spTree>
    <p:extLst>
      <p:ext uri="{BB962C8B-B14F-4D97-AF65-F5344CB8AC3E}">
        <p14:creationId xmlns:p14="http://schemas.microsoft.com/office/powerpoint/2010/main" val="19122342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http://www.skepticalscience.com/christy-exaggerates-model-data-discrepancy.html </a:t>
            </a:r>
            <a:endParaRPr lang="en-US" dirty="0"/>
          </a:p>
        </p:txBody>
      </p:sp>
      <p:sp>
        <p:nvSpPr>
          <p:cNvPr id="4" name="Slide Number Placeholder 3"/>
          <p:cNvSpPr>
            <a:spLocks noGrp="1"/>
          </p:cNvSpPr>
          <p:nvPr>
            <p:ph type="sldNum" sz="quarter" idx="10"/>
          </p:nvPr>
        </p:nvSpPr>
        <p:spPr/>
        <p:txBody>
          <a:bodyPr/>
          <a:lstStyle/>
          <a:p>
            <a:fld id="{3EFB48AC-F0A4-4B58-A67F-C05AC42687FF}" type="slidenum">
              <a:rPr lang="en-US" smtClean="0"/>
              <a:t>75</a:t>
            </a:fld>
            <a:endParaRPr lang="en-US"/>
          </a:p>
        </p:txBody>
      </p:sp>
    </p:spTree>
    <p:extLst>
      <p:ext uri="{BB962C8B-B14F-4D97-AF65-F5344CB8AC3E}">
        <p14:creationId xmlns:p14="http://schemas.microsoft.com/office/powerpoint/2010/main" val="98152009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http://www.skepticalscience.com/christy-exaggerates-model-data-discrepancy.html </a:t>
            </a:r>
            <a:endParaRPr lang="en-US" dirty="0"/>
          </a:p>
        </p:txBody>
      </p:sp>
      <p:sp>
        <p:nvSpPr>
          <p:cNvPr id="4" name="Slide Number Placeholder 3"/>
          <p:cNvSpPr>
            <a:spLocks noGrp="1"/>
          </p:cNvSpPr>
          <p:nvPr>
            <p:ph type="sldNum" sz="quarter" idx="10"/>
          </p:nvPr>
        </p:nvSpPr>
        <p:spPr/>
        <p:txBody>
          <a:bodyPr/>
          <a:lstStyle/>
          <a:p>
            <a:fld id="{3EFB48AC-F0A4-4B58-A67F-C05AC42687FF}" type="slidenum">
              <a:rPr lang="en-US" smtClean="0"/>
              <a:t>76</a:t>
            </a:fld>
            <a:endParaRPr lang="en-US"/>
          </a:p>
        </p:txBody>
      </p:sp>
    </p:spTree>
    <p:extLst>
      <p:ext uri="{BB962C8B-B14F-4D97-AF65-F5344CB8AC3E}">
        <p14:creationId xmlns:p14="http://schemas.microsoft.com/office/powerpoint/2010/main" val="70241222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478E1C3-8CD4-468F-AA41-4EEABCC62DC6}" type="slidenum">
              <a:rPr lang="en-GB"/>
              <a:pPr/>
              <a:t>77</a:t>
            </a:fld>
            <a:endParaRPr lang="en-GB"/>
          </a:p>
        </p:txBody>
      </p:sp>
      <p:sp>
        <p:nvSpPr>
          <p:cNvPr id="514050" name="Rectangle 2"/>
          <p:cNvSpPr>
            <a:spLocks noGrp="1" noRot="1" noChangeAspect="1" noChangeArrowheads="1" noTextEdit="1"/>
          </p:cNvSpPr>
          <p:nvPr>
            <p:ph type="sldImg"/>
          </p:nvPr>
        </p:nvSpPr>
        <p:spPr>
          <a:xfrm>
            <a:off x="1144588" y="685800"/>
            <a:ext cx="4570412" cy="3429000"/>
          </a:xfrm>
          <a:ln/>
        </p:spPr>
      </p:sp>
      <p:sp>
        <p:nvSpPr>
          <p:cNvPr id="514051" name="Rectangle 3"/>
          <p:cNvSpPr>
            <a:spLocks noGrp="1" noChangeArrowheads="1"/>
          </p:cNvSpPr>
          <p:nvPr>
            <p:ph type="body" idx="1"/>
          </p:nvPr>
        </p:nvSpPr>
        <p:spPr>
          <a:xfrm>
            <a:off x="1180207" y="4343704"/>
            <a:ext cx="4500563" cy="4113892"/>
          </a:xfrm>
        </p:spPr>
        <p:txBody>
          <a:bodyPr/>
          <a:lstStyle/>
          <a:p>
            <a:r>
              <a:rPr lang="en-GB"/>
              <a:t>This graph shows how temperature and sea level were closely related in Earth’s history. During the last Ice Age, temperatures were about 6 </a:t>
            </a:r>
            <a:r>
              <a:rPr lang="en-US"/>
              <a:t>ºC colder than now, while sea level was 120 meters lower. During the Pliocene, when it was last significantly warmer than now (by about 2 ºC), sea level was 20-30 meters higher. During the Eocene there was almost no ice on the planet, and sea level was about 70 meters higher.</a:t>
            </a:r>
          </a:p>
          <a:p>
            <a:r>
              <a:rPr lang="en-GB"/>
              <a:t>The history of climate thus sends a strong warning: past climate changes by just a few degrees in global temperature have come with very large sea level changes, by tens of meters. In the long run, this is likely to happen again. The sea level rise by the year 2100 (likely below one meter) is only the small beginning of a much larger rise that will unfold over coming centuries and perhaps millennia, caused by our carbon emissions in this century.</a:t>
            </a:r>
            <a:endParaRPr lang="en-US"/>
          </a:p>
        </p:txBody>
      </p:sp>
    </p:spTree>
    <p:extLst>
      <p:ext uri="{BB962C8B-B14F-4D97-AF65-F5344CB8AC3E}">
        <p14:creationId xmlns:p14="http://schemas.microsoft.com/office/powerpoint/2010/main" val="4832992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p:spPr>
        <p:txBody>
          <a:bodyPr/>
          <a:lstStyle/>
          <a:p>
            <a:fld id="{E92713F9-D66A-4421-BAB1-0FBC37875CFB}" type="slidenum">
              <a:rPr lang="en-US" smtClean="0">
                <a:solidFill>
                  <a:prstClr val="black"/>
                </a:solidFill>
              </a:rPr>
              <a:pPr/>
              <a:t>78</a:t>
            </a:fld>
            <a:endParaRPr lang="en-US" smtClean="0">
              <a:solidFill>
                <a:prstClr val="black"/>
              </a:solidFill>
            </a:endParaRPr>
          </a:p>
        </p:txBody>
      </p:sp>
      <p:sp>
        <p:nvSpPr>
          <p:cNvPr id="71683"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A1939409-4BA0-4A04-AFA4-8AB3DCA4195E}" type="slidenum">
              <a:rPr lang="en-US" sz="1200">
                <a:solidFill>
                  <a:prstClr val="black"/>
                </a:solidFill>
              </a:rPr>
              <a:pPr algn="r"/>
              <a:t>78</a:t>
            </a:fld>
            <a:endParaRPr lang="en-US" sz="1200">
              <a:solidFill>
                <a:prstClr val="black"/>
              </a:solidFill>
            </a:endParaRPr>
          </a:p>
        </p:txBody>
      </p:sp>
      <p:sp>
        <p:nvSpPr>
          <p:cNvPr id="71684" name="Rectangle 2"/>
          <p:cNvSpPr>
            <a:spLocks noGrp="1" noRot="1" noChangeAspect="1" noChangeArrowheads="1" noTextEdit="1"/>
          </p:cNvSpPr>
          <p:nvPr>
            <p:ph type="sldImg"/>
          </p:nvPr>
        </p:nvSpPr>
        <p:spPr>
          <a:ln/>
        </p:spPr>
      </p:sp>
      <p:sp>
        <p:nvSpPr>
          <p:cNvPr id="71685" name="Rectangle 3"/>
          <p:cNvSpPr>
            <a:spLocks noGrp="1" noChangeArrowheads="1"/>
          </p:cNvSpPr>
          <p:nvPr>
            <p:ph type="body" idx="1"/>
          </p:nvPr>
        </p:nvSpPr>
        <p:spPr>
          <a:noFill/>
          <a:ln/>
        </p:spPr>
        <p:txBody>
          <a:bodyPr/>
          <a:lstStyle/>
          <a:p>
            <a:pPr eaLnBrk="1" hangingPunct="1">
              <a:spcBef>
                <a:spcPct val="0"/>
              </a:spcBef>
            </a:pPr>
            <a:endParaRPr lang="en-US" smtClean="0"/>
          </a:p>
        </p:txBody>
      </p:sp>
    </p:spTree>
    <p:extLst>
      <p:ext uri="{BB962C8B-B14F-4D97-AF65-F5344CB8AC3E}">
        <p14:creationId xmlns:p14="http://schemas.microsoft.com/office/powerpoint/2010/main" val="95797380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noFill/>
        </p:spPr>
        <p:txBody>
          <a:bodyPr/>
          <a:lstStyle/>
          <a:p>
            <a:fld id="{ACEFD395-ADA9-437A-9184-89346F5896C3}" type="slidenum">
              <a:rPr lang="en-US" smtClean="0">
                <a:solidFill>
                  <a:prstClr val="black"/>
                </a:solidFill>
              </a:rPr>
              <a:pPr/>
              <a:t>84</a:t>
            </a:fld>
            <a:endParaRPr lang="en-US" smtClean="0">
              <a:solidFill>
                <a:prstClr val="black"/>
              </a:solidFill>
            </a:endParaRPr>
          </a:p>
        </p:txBody>
      </p:sp>
      <p:sp>
        <p:nvSpPr>
          <p:cNvPr id="73731" name="Rectangle 2"/>
          <p:cNvSpPr>
            <a:spLocks noGrp="1" noRot="1" noChangeAspect="1" noChangeArrowheads="1" noTextEdit="1"/>
          </p:cNvSpPr>
          <p:nvPr>
            <p:ph type="sldImg"/>
          </p:nvPr>
        </p:nvSpPr>
        <p:spPr>
          <a:ln/>
        </p:spPr>
      </p:sp>
      <p:sp>
        <p:nvSpPr>
          <p:cNvPr id="73732"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21450441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Generalized </a:t>
            </a:r>
            <a:r>
              <a:rPr lang="en-US" dirty="0" smtClean="0">
                <a:hlinkClick r:id="rId3" tooltip="Learn more about ice flow"/>
              </a:rPr>
              <a:t>ice flow</a:t>
            </a:r>
            <a:r>
              <a:rPr lang="en-US" dirty="0" smtClean="0"/>
              <a:t> directions (A) based principally on </a:t>
            </a:r>
            <a:r>
              <a:rPr lang="en-US" dirty="0" smtClean="0">
                <a:hlinkClick r:id="rId4"/>
              </a:rPr>
              <a:t>Carrara et al. (2007), </a:t>
            </a:r>
            <a:r>
              <a:rPr lang="en-US" dirty="0" err="1" smtClean="0">
                <a:hlinkClick r:id="rId4"/>
              </a:rPr>
              <a:t>Bednarski</a:t>
            </a:r>
            <a:r>
              <a:rPr lang="en-US" dirty="0" smtClean="0">
                <a:hlinkClick r:id="rId4"/>
              </a:rPr>
              <a:t> (2015)</a:t>
            </a:r>
            <a:r>
              <a:rPr lang="en-US" dirty="0" smtClean="0"/>
              <a:t> and </a:t>
            </a:r>
            <a:r>
              <a:rPr lang="en-US" dirty="0" smtClean="0">
                <a:hlinkClick r:id="rId5"/>
              </a:rPr>
              <a:t>Arnold et al. (2016)</a:t>
            </a:r>
            <a:r>
              <a:rPr lang="en-US" dirty="0" smtClean="0"/>
              <a:t> showing outflows from the core zone of the Cordilleran Ice Sheet developed across the </a:t>
            </a:r>
            <a:r>
              <a:rPr lang="en-US" dirty="0" err="1" smtClean="0"/>
              <a:t>Intermontane</a:t>
            </a:r>
            <a:r>
              <a:rPr lang="en-US" dirty="0" smtClean="0"/>
              <a:t> Belt (outlined). ‘R’ identifies a large area of Rogen </a:t>
            </a:r>
            <a:r>
              <a:rPr lang="en-US" dirty="0" smtClean="0">
                <a:hlinkClick r:id="rId6" tooltip="Learn more about Moraine"/>
              </a:rPr>
              <a:t>moraine</a:t>
            </a:r>
            <a:r>
              <a:rPr lang="en-US" dirty="0" smtClean="0"/>
              <a:t> under an ice divide located near Williams Lake, British Columbia </a:t>
            </a:r>
            <a:endParaRPr lang="en-US" dirty="0"/>
          </a:p>
        </p:txBody>
      </p:sp>
      <p:sp>
        <p:nvSpPr>
          <p:cNvPr id="4" name="Slide Number Placeholder 3"/>
          <p:cNvSpPr>
            <a:spLocks noGrp="1"/>
          </p:cNvSpPr>
          <p:nvPr>
            <p:ph type="sldNum" sz="quarter" idx="10"/>
          </p:nvPr>
        </p:nvSpPr>
        <p:spPr/>
        <p:txBody>
          <a:bodyPr/>
          <a:lstStyle/>
          <a:p>
            <a:fld id="{3EFB48AC-F0A4-4B58-A67F-C05AC42687FF}" type="slidenum">
              <a:rPr lang="en-US" smtClean="0"/>
              <a:t>6</a:t>
            </a:fld>
            <a:endParaRPr lang="en-US"/>
          </a:p>
        </p:txBody>
      </p:sp>
    </p:spTree>
    <p:extLst>
      <p:ext uri="{BB962C8B-B14F-4D97-AF65-F5344CB8AC3E}">
        <p14:creationId xmlns:p14="http://schemas.microsoft.com/office/powerpoint/2010/main" val="10476287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p:spPr>
        <p:txBody>
          <a:bodyPr/>
          <a:lstStyle/>
          <a:p>
            <a:fld id="{100D8039-63E1-48B0-A8F1-1A9D2B235D88}" type="slidenum">
              <a:rPr lang="en-US" smtClean="0"/>
              <a:pPr/>
              <a:t>7</a:t>
            </a:fld>
            <a:endParaRPr lang="en-US" smtClean="0"/>
          </a:p>
        </p:txBody>
      </p:sp>
      <p:sp>
        <p:nvSpPr>
          <p:cNvPr id="70659" name="Rectangle 2"/>
          <p:cNvSpPr>
            <a:spLocks noGrp="1" noRot="1" noChangeAspect="1" noChangeArrowheads="1" noTextEdit="1"/>
          </p:cNvSpPr>
          <p:nvPr>
            <p:ph type="sldImg"/>
          </p:nvPr>
        </p:nvSpPr>
        <p:spPr>
          <a:ln/>
        </p:spPr>
      </p:sp>
      <p:sp>
        <p:nvSpPr>
          <p:cNvPr id="70660"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30881150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p:spPr>
        <p:txBody>
          <a:bodyPr/>
          <a:lstStyle/>
          <a:p>
            <a:fld id="{C2C32065-6C2F-4763-A1AA-ED4B38693156}" type="slidenum">
              <a:rPr lang="en-US" smtClean="0">
                <a:solidFill>
                  <a:prstClr val="black"/>
                </a:solidFill>
              </a:rPr>
              <a:pPr/>
              <a:t>8</a:t>
            </a:fld>
            <a:endParaRPr lang="en-US" smtClean="0">
              <a:solidFill>
                <a:prstClr val="black"/>
              </a:solidFill>
            </a:endParaRPr>
          </a:p>
        </p:txBody>
      </p:sp>
      <p:sp>
        <p:nvSpPr>
          <p:cNvPr id="83971" name="Rectangle 2"/>
          <p:cNvSpPr>
            <a:spLocks noGrp="1" noRot="1" noChangeAspect="1" noChangeArrowheads="1" noTextEdit="1"/>
          </p:cNvSpPr>
          <p:nvPr>
            <p:ph type="sldImg"/>
          </p:nvPr>
        </p:nvSpPr>
        <p:spPr>
          <a:ln/>
        </p:spPr>
      </p:sp>
      <p:sp>
        <p:nvSpPr>
          <p:cNvPr id="83972"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20581905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a:noFill/>
        </p:spPr>
        <p:txBody>
          <a:bodyPr/>
          <a:lstStyle/>
          <a:p>
            <a:fld id="{BBAB5D63-49F3-415C-B1C0-766EB7DA5C28}" type="slidenum">
              <a:rPr lang="en-US" smtClean="0">
                <a:solidFill>
                  <a:prstClr val="black"/>
                </a:solidFill>
              </a:rPr>
              <a:pPr/>
              <a:t>9</a:t>
            </a:fld>
            <a:endParaRPr lang="en-US" smtClean="0">
              <a:solidFill>
                <a:prstClr val="black"/>
              </a:solidFill>
            </a:endParaRPr>
          </a:p>
        </p:txBody>
      </p:sp>
      <p:sp>
        <p:nvSpPr>
          <p:cNvPr id="86019" name="Rectangle 2"/>
          <p:cNvSpPr>
            <a:spLocks noGrp="1" noRot="1" noChangeAspect="1" noChangeArrowheads="1" noTextEdit="1"/>
          </p:cNvSpPr>
          <p:nvPr>
            <p:ph type="sldImg"/>
          </p:nvPr>
        </p:nvSpPr>
        <p:spPr>
          <a:ln/>
        </p:spPr>
      </p:sp>
      <p:sp>
        <p:nvSpPr>
          <p:cNvPr id="86020"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22059696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p:spPr>
        <p:txBody>
          <a:bodyPr/>
          <a:lstStyle/>
          <a:p>
            <a:fld id="{F3CA9F3D-3340-4DB1-A4F8-28003B37011B}" type="slidenum">
              <a:rPr lang="en-US" smtClean="0"/>
              <a:pPr/>
              <a:t>10</a:t>
            </a:fld>
            <a:endParaRPr lang="en-US" smtClean="0"/>
          </a:p>
        </p:txBody>
      </p:sp>
      <p:sp>
        <p:nvSpPr>
          <p:cNvPr id="75779" name="Rectangle 2"/>
          <p:cNvSpPr>
            <a:spLocks noGrp="1" noRot="1" noChangeAspect="1" noChangeArrowheads="1" noTextEdit="1"/>
          </p:cNvSpPr>
          <p:nvPr>
            <p:ph type="sldImg"/>
          </p:nvPr>
        </p:nvSpPr>
        <p:spPr>
          <a:ln/>
        </p:spPr>
      </p:sp>
      <p:sp>
        <p:nvSpPr>
          <p:cNvPr id="75780"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32509145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2BE7924-4FCC-4EEE-9ABC-B61EE2FA4EBD}" type="slidenum">
              <a:rPr lang="en-US">
                <a:solidFill>
                  <a:prstClr val="black"/>
                </a:solidFill>
              </a:rPr>
              <a:pPr/>
              <a:t>20</a:t>
            </a:fld>
            <a:endParaRPr lang="en-US">
              <a:solidFill>
                <a:prstClr val="black"/>
              </a:solidFill>
            </a:endParaRPr>
          </a:p>
        </p:txBody>
      </p:sp>
      <p:sp>
        <p:nvSpPr>
          <p:cNvPr id="64514" name="Rectangle 2"/>
          <p:cNvSpPr>
            <a:spLocks noGrp="1" noRot="1" noChangeAspect="1" noChangeArrowheads="1" noTextEdit="1"/>
          </p:cNvSpPr>
          <p:nvPr>
            <p:ph type="sldImg"/>
          </p:nvPr>
        </p:nvSpPr>
        <p:spPr>
          <a:ln/>
        </p:spPr>
      </p:sp>
      <p:sp>
        <p:nvSpPr>
          <p:cNvPr id="6451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3231188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455B387-3EB6-4A47-AF74-8717047B00BE}" type="slidenum">
              <a:rPr lang="en-GB">
                <a:solidFill>
                  <a:prstClr val="black"/>
                </a:solidFill>
              </a:rPr>
              <a:pPr/>
              <a:t>37</a:t>
            </a:fld>
            <a:endParaRPr lang="en-GB">
              <a:solidFill>
                <a:prstClr val="black"/>
              </a:solidFill>
            </a:endParaRPr>
          </a:p>
        </p:txBody>
      </p:sp>
      <p:sp>
        <p:nvSpPr>
          <p:cNvPr id="460802" name="Rectangle 2"/>
          <p:cNvSpPr>
            <a:spLocks noGrp="1" noRot="1" noChangeAspect="1" noChangeArrowheads="1" noTextEdit="1"/>
          </p:cNvSpPr>
          <p:nvPr>
            <p:ph type="sldImg"/>
          </p:nvPr>
        </p:nvSpPr>
        <p:spPr>
          <a:xfrm>
            <a:off x="1144588" y="685800"/>
            <a:ext cx="4570412" cy="3429000"/>
          </a:xfrm>
          <a:ln/>
        </p:spPr>
      </p:sp>
      <p:sp>
        <p:nvSpPr>
          <p:cNvPr id="460803" name="Rectangle 3"/>
          <p:cNvSpPr>
            <a:spLocks noGrp="1" noChangeArrowheads="1"/>
          </p:cNvSpPr>
          <p:nvPr>
            <p:ph type="body" idx="1"/>
          </p:nvPr>
        </p:nvSpPr>
        <p:spPr/>
        <p:txBody>
          <a:bodyPr lIns="91424" tIns="45712" rIns="91424" bIns="45712">
            <a:normAutofit fontScale="85000" lnSpcReduction="20000"/>
          </a:bodyPr>
          <a:lstStyle/>
          <a:p>
            <a:r>
              <a:rPr lang="de-DE" b="1">
                <a:latin typeface="Frutiger-BlackCn" charset="0"/>
              </a:rPr>
              <a:t>Abbildung 4.3-1</a:t>
            </a:r>
          </a:p>
          <a:p>
            <a:r>
              <a:rPr lang="de-DE">
                <a:latin typeface="TimesTen-Roman" charset="0"/>
              </a:rPr>
              <a:t>Aragonitsättigung und</a:t>
            </a:r>
          </a:p>
          <a:p>
            <a:r>
              <a:rPr lang="de-DE">
                <a:latin typeface="TimesTen-Roman" charset="0"/>
              </a:rPr>
              <a:t>gegenwärtige Riffstandorte</a:t>
            </a:r>
          </a:p>
          <a:p>
            <a:r>
              <a:rPr lang="de-DE">
                <a:latin typeface="TimesTen-Roman" charset="0"/>
              </a:rPr>
              <a:t>von Warmwasserkorallen</a:t>
            </a:r>
          </a:p>
          <a:p>
            <a:r>
              <a:rPr lang="de-DE">
                <a:latin typeface="TimesTen-Roman" charset="0"/>
              </a:rPr>
              <a:t>(blaue Punkte). (a)</a:t>
            </a:r>
          </a:p>
          <a:p>
            <a:r>
              <a:rPr lang="de-DE">
                <a:latin typeface="TimesTen-Roman" charset="0"/>
              </a:rPr>
              <a:t>vorindustrielle Werte</a:t>
            </a:r>
          </a:p>
          <a:p>
            <a:r>
              <a:rPr lang="de-DE">
                <a:latin typeface="TimesTen-Roman" charset="0"/>
              </a:rPr>
              <a:t>(ca. 1870, atmosphärische</a:t>
            </a:r>
          </a:p>
          <a:p>
            <a:r>
              <a:rPr lang="de-DE">
                <a:latin typeface="TimesTen-Roman" charset="0"/>
              </a:rPr>
              <a:t>CO2-Konzentration</a:t>
            </a:r>
          </a:p>
          <a:p>
            <a:r>
              <a:rPr lang="de-DE">
                <a:latin typeface="TimesTen-Roman" charset="0"/>
              </a:rPr>
              <a:t>280 ppm), (b) Gegenwart</a:t>
            </a:r>
          </a:p>
          <a:p>
            <a:r>
              <a:rPr lang="de-DE">
                <a:latin typeface="TimesTen-Roman" charset="0"/>
              </a:rPr>
              <a:t>(ca. 2005, 375 ppm CO2), (c)</a:t>
            </a:r>
          </a:p>
          <a:p>
            <a:r>
              <a:rPr lang="de-DE">
                <a:latin typeface="TimesTen-Roman" charset="0"/>
              </a:rPr>
              <a:t>Zukunft (ca. 2065, 517 ppm</a:t>
            </a:r>
          </a:p>
          <a:p>
            <a:r>
              <a:rPr lang="de-DE">
                <a:latin typeface="TimesTen-Roman" charset="0"/>
              </a:rPr>
              <a:t>CO2). Der Grad der</a:t>
            </a:r>
          </a:p>
          <a:p>
            <a:r>
              <a:rPr lang="de-DE">
                <a:latin typeface="TimesTen-Roman" charset="0"/>
              </a:rPr>
              <a:t>Aragonitsättigung (</a:t>
            </a:r>
            <a:r>
              <a:rPr lang="de-DE">
                <a:latin typeface="LucidaGrande" charset="0"/>
              </a:rPr>
              <a:t>Ù</a:t>
            </a:r>
            <a:r>
              <a:rPr lang="de-DE">
                <a:latin typeface="TimesTen-Roman" charset="0"/>
              </a:rPr>
              <a:t>)</a:t>
            </a:r>
          </a:p>
          <a:p>
            <a:r>
              <a:rPr lang="de-DE">
                <a:latin typeface="TimesTen-Roman" charset="0"/>
              </a:rPr>
              <a:t>bezeichnet das relative</a:t>
            </a:r>
          </a:p>
          <a:p>
            <a:r>
              <a:rPr lang="de-DE">
                <a:latin typeface="TimesTen-Roman" charset="0"/>
              </a:rPr>
              <a:t>Verhältnis zwischen dem</a:t>
            </a:r>
          </a:p>
          <a:p>
            <a:r>
              <a:rPr lang="de-DE">
                <a:latin typeface="TimesTen-Roman" charset="0"/>
              </a:rPr>
              <a:t>Produkt der Konzentrationen</a:t>
            </a:r>
          </a:p>
          <a:p>
            <a:r>
              <a:rPr lang="de-DE">
                <a:latin typeface="TimesTen-Roman" charset="0"/>
              </a:rPr>
              <a:t>von Kalzium- und</a:t>
            </a:r>
          </a:p>
          <a:p>
            <a:r>
              <a:rPr lang="de-DE">
                <a:latin typeface="TimesTen-Roman" charset="0"/>
              </a:rPr>
              <a:t>Karbonationen und dem</a:t>
            </a:r>
          </a:p>
          <a:p>
            <a:r>
              <a:rPr lang="de-DE">
                <a:latin typeface="TimesTen-Roman" charset="0"/>
              </a:rPr>
              <a:t>Löslichkeitsprodukt für</a:t>
            </a:r>
          </a:p>
          <a:p>
            <a:r>
              <a:rPr lang="de-DE">
                <a:latin typeface="TimesTen-Roman" charset="0"/>
              </a:rPr>
              <a:t>Aragonit. Standorte mit</a:t>
            </a:r>
          </a:p>
          <a:p>
            <a:r>
              <a:rPr lang="de-DE">
                <a:latin typeface="TimesTen-Roman" charset="0"/>
              </a:rPr>
              <a:t>einer Aragonitsättigung</a:t>
            </a:r>
          </a:p>
          <a:p>
            <a:r>
              <a:rPr lang="de-DE">
                <a:latin typeface="TimesTen-Roman" charset="0"/>
              </a:rPr>
              <a:t>unterhalb von 3,5 sind nur</a:t>
            </a:r>
          </a:p>
          <a:p>
            <a:r>
              <a:rPr lang="de-DE">
                <a:latin typeface="TimesTen-Roman" charset="0"/>
              </a:rPr>
              <a:t>noch bedingt für riffbildende</a:t>
            </a:r>
          </a:p>
          <a:p>
            <a:r>
              <a:rPr lang="de-DE">
                <a:latin typeface="TimesTen-Roman" charset="0"/>
              </a:rPr>
              <a:t>Warmwasserkorallen</a:t>
            </a:r>
          </a:p>
          <a:p>
            <a:r>
              <a:rPr lang="de-DE">
                <a:latin typeface="TimesTen-Roman" charset="0"/>
              </a:rPr>
              <a:t>geeignet (marginal),</a:t>
            </a:r>
          </a:p>
          <a:p>
            <a:r>
              <a:rPr lang="de-DE">
                <a:latin typeface="TimesTen-Roman" charset="0"/>
              </a:rPr>
              <a:t>unterhalb von 3 sind sie</a:t>
            </a:r>
          </a:p>
          <a:p>
            <a:r>
              <a:rPr lang="de-DE">
                <a:latin typeface="TimesTen-Roman" charset="0"/>
              </a:rPr>
              <a:t>ungeeignet.</a:t>
            </a:r>
          </a:p>
          <a:p>
            <a:r>
              <a:rPr lang="de-DE">
                <a:latin typeface="TimesTen-Roman" charset="0"/>
              </a:rPr>
              <a:t>Quelle: Steffen et al., 2004</a:t>
            </a:r>
            <a:endParaRPr lang="de-DE">
              <a:latin typeface="Frutiger-BlackCn" charset="0"/>
            </a:endParaRPr>
          </a:p>
          <a:p>
            <a:endParaRPr lang="de-DE"/>
          </a:p>
        </p:txBody>
      </p:sp>
    </p:spTree>
    <p:extLst>
      <p:ext uri="{BB962C8B-B14F-4D97-AF65-F5344CB8AC3E}">
        <p14:creationId xmlns:p14="http://schemas.microsoft.com/office/powerpoint/2010/main" val="11569317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smtClean="0"/>
              <a:t>Describe </a:t>
            </a:r>
            <a:r>
              <a:rPr lang="en-GB" dirty="0" err="1" smtClean="0"/>
              <a:t>pdf</a:t>
            </a:r>
            <a:r>
              <a:rPr lang="en-GB" dirty="0" smtClean="0"/>
              <a:t>. Reflects</a:t>
            </a:r>
            <a:r>
              <a:rPr lang="en-GB" baseline="0" dirty="0" smtClean="0"/>
              <a:t> post-IPCC knowledge as well as IPCC AR4.</a:t>
            </a:r>
            <a:endParaRPr lang="en-GB" dirty="0"/>
          </a:p>
        </p:txBody>
      </p:sp>
      <p:sp>
        <p:nvSpPr>
          <p:cNvPr id="4" name="Slide Number Placeholder 3"/>
          <p:cNvSpPr>
            <a:spLocks noGrp="1"/>
          </p:cNvSpPr>
          <p:nvPr>
            <p:ph type="sldNum" sz="quarter" idx="10"/>
          </p:nvPr>
        </p:nvSpPr>
        <p:spPr/>
        <p:txBody>
          <a:bodyPr/>
          <a:lstStyle/>
          <a:p>
            <a:pPr>
              <a:defRPr/>
            </a:pPr>
            <a:fld id="{FF44F763-4979-444B-93C0-8B2420FBB9FA}" type="slidenum">
              <a:rPr lang="en-GB">
                <a:solidFill>
                  <a:prstClr val="black"/>
                </a:solidFill>
              </a:rPr>
              <a:pPr>
                <a:defRPr/>
              </a:pPr>
              <a:t>42</a:t>
            </a:fld>
            <a:endParaRPr lang="en-GB">
              <a:solidFill>
                <a:prstClr val="black"/>
              </a:solidFill>
            </a:endParaRPr>
          </a:p>
        </p:txBody>
      </p:sp>
    </p:spTree>
    <p:extLst>
      <p:ext uri="{BB962C8B-B14F-4D97-AF65-F5344CB8AC3E}">
        <p14:creationId xmlns:p14="http://schemas.microsoft.com/office/powerpoint/2010/main" val="3424634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atin typeface="Arial" panose="020B0604020202020204" pitchFamily="34" charset="0"/>
                <a:cs typeface="Arial" panose="020B0604020202020204" pitchFamily="34" charset="0"/>
              </a:defRPr>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atin typeface="Arial" panose="020B0604020202020204" pitchFamily="34" charset="0"/>
                <a:cs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32DAE6FB-3507-458B-9CFF-D59A9CAEE579}" type="datetimeFigureOut">
              <a:rPr lang="en-US" smtClean="0"/>
              <a:t>6/14/2018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1BD21C-8D66-40C3-9BAD-DDB80803ACAE}" type="slidenum">
              <a:rPr lang="en-US" smtClean="0"/>
              <a:t>‹#›</a:t>
            </a:fld>
            <a:endParaRPr lang="en-US"/>
          </a:p>
        </p:txBody>
      </p:sp>
    </p:spTree>
    <p:extLst>
      <p:ext uri="{BB962C8B-B14F-4D97-AF65-F5344CB8AC3E}">
        <p14:creationId xmlns:p14="http://schemas.microsoft.com/office/powerpoint/2010/main" val="29644207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2DAE6FB-3507-458B-9CFF-D59A9CAEE579}" type="datetimeFigureOut">
              <a:rPr lang="en-US" smtClean="0"/>
              <a:t>6/14/2018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1BD21C-8D66-40C3-9BAD-DDB80803ACAE}" type="slidenum">
              <a:rPr lang="en-US" smtClean="0"/>
              <a:t>‹#›</a:t>
            </a:fld>
            <a:endParaRPr lang="en-US"/>
          </a:p>
        </p:txBody>
      </p:sp>
    </p:spTree>
    <p:extLst>
      <p:ext uri="{BB962C8B-B14F-4D97-AF65-F5344CB8AC3E}">
        <p14:creationId xmlns:p14="http://schemas.microsoft.com/office/powerpoint/2010/main" val="2877160792"/>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59C0BD1C-930A-4B04-BEFC-B4D0437C57A2}" type="datetimeFigureOut">
              <a:rPr lang="en-US">
                <a:solidFill>
                  <a:prstClr val="black">
                    <a:tint val="75000"/>
                  </a:prstClr>
                </a:solidFill>
              </a:rPr>
              <a:pPr>
                <a:defRPr/>
              </a:pPr>
              <a:t>6/14/2018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C84CB6BB-FED6-43CB-8A69-982AE0B9B2C2}"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079048648"/>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FEF6641F-BE9A-4809-B8FE-D4FB7487A1DA}" type="datetimeFigureOut">
              <a:rPr lang="en-US">
                <a:solidFill>
                  <a:prstClr val="black">
                    <a:tint val="75000"/>
                  </a:prstClr>
                </a:solidFill>
              </a:rPr>
              <a:pPr>
                <a:defRPr/>
              </a:pPr>
              <a:t>6/14/2018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F0E49EEA-4D9D-4B91-BE7F-5D89205ACF7F}"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71800189"/>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atin typeface="Arial" panose="020B0604020202020204" pitchFamily="34" charset="0"/>
                <a:cs typeface="Arial" panose="020B0604020202020204" pitchFamily="34" charset="0"/>
              </a:defRPr>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atin typeface="Arial" panose="020B0604020202020204" pitchFamily="34" charset="0"/>
                <a:cs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32DAE6FB-3507-458B-9CFF-D59A9CAEE579}" type="datetimeFigureOut">
              <a:rPr lang="en-US" smtClean="0">
                <a:solidFill>
                  <a:prstClr val="black">
                    <a:tint val="75000"/>
                  </a:prstClr>
                </a:solidFill>
              </a:rPr>
              <a:pPr/>
              <a:t>6/14/2018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61BD21C-8D66-40C3-9BAD-DDB80803A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86732372"/>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atin typeface="Arial" panose="020B0604020202020204" pitchFamily="34" charset="0"/>
                <a:cs typeface="Arial" panose="020B0604020202020204" pitchFamily="34" charset="0"/>
              </a:defRPr>
            </a:lvl1pPr>
          </a:lstStyle>
          <a:p>
            <a:r>
              <a:rPr lang="en-US" smtClean="0"/>
              <a:t>Click to edit Master title style</a:t>
            </a:r>
            <a:endParaRPr lang="en-US" dirty="0"/>
          </a:p>
        </p:txBody>
      </p:sp>
      <p:sp>
        <p:nvSpPr>
          <p:cNvPr id="3" name="Content Placeholder 2"/>
          <p:cNvSpPr>
            <a:spLocks noGrp="1"/>
          </p:cNvSpPr>
          <p:nvPr>
            <p:ph idx="1"/>
          </p:nvPr>
        </p:nvSpPr>
        <p:spPr/>
        <p:txBody>
          <a:bodyPr/>
          <a:lstStyle>
            <a:lvl1pPr marL="171450" indent="-171450">
              <a:buFontTx/>
              <a:buBlip>
                <a:blip r:embed="rId2"/>
              </a:buBlip>
              <a:defRPr>
                <a:latin typeface="Arial" panose="020B0604020202020204" pitchFamily="34" charset="0"/>
                <a:cs typeface="Arial" panose="020B0604020202020204" pitchFamily="34" charset="0"/>
              </a:defRPr>
            </a:lvl1pPr>
            <a:lvl2pPr marL="514350" indent="-171450">
              <a:buSzPct val="70000"/>
              <a:buFontTx/>
              <a:buBlip>
                <a:blip r:embed="rId2"/>
              </a:buBlip>
              <a:defRPr>
                <a:latin typeface="Arial" panose="020B0604020202020204" pitchFamily="34" charset="0"/>
                <a:cs typeface="Arial" panose="020B0604020202020204" pitchFamily="34" charset="0"/>
              </a:defRPr>
            </a:lvl2pPr>
            <a:lvl3pPr marL="857250" indent="-171450">
              <a:buSzPct val="40000"/>
              <a:buFontTx/>
              <a:buBlip>
                <a:blip r:embed="rId2"/>
              </a:buBlip>
              <a:defRPr>
                <a:latin typeface="Arial" panose="020B0604020202020204" pitchFamily="34" charset="0"/>
                <a:cs typeface="Arial" panose="020B0604020202020204" pitchFamily="34" charset="0"/>
              </a:defRPr>
            </a:lvl3pPr>
            <a:lvl4pPr marL="1200150" indent="-171450">
              <a:buSzPct val="40000"/>
              <a:buFontTx/>
              <a:buBlip>
                <a:blip r:embed="rId2"/>
              </a:buBlip>
              <a:defRPr>
                <a:latin typeface="Arial" panose="020B0604020202020204" pitchFamily="34" charset="0"/>
                <a:cs typeface="Arial" panose="020B0604020202020204" pitchFamily="34" charset="0"/>
              </a:defRPr>
            </a:lvl4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2DAE6FB-3507-458B-9CFF-D59A9CAEE579}" type="datetimeFigureOut">
              <a:rPr lang="en-US" smtClean="0">
                <a:solidFill>
                  <a:prstClr val="black">
                    <a:tint val="75000"/>
                  </a:prstClr>
                </a:solidFill>
              </a:rPr>
              <a:pPr/>
              <a:t>6/14/2018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61BD21C-8D66-40C3-9BAD-DDB80803A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68784240"/>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atin typeface="Arial" panose="020B0604020202020204" pitchFamily="34" charset="0"/>
                <a:cs typeface="Arial" panose="020B0604020202020204" pitchFamily="34" charset="0"/>
              </a:defRPr>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latin typeface="Arial" panose="020B0604020202020204" pitchFamily="34" charset="0"/>
                <a:cs typeface="Arial" panose="020B0604020202020204" pitchFamily="34"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2DAE6FB-3507-458B-9CFF-D59A9CAEE579}" type="datetimeFigureOut">
              <a:rPr lang="en-US" smtClean="0">
                <a:solidFill>
                  <a:prstClr val="black">
                    <a:tint val="75000"/>
                  </a:prstClr>
                </a:solidFill>
              </a:rPr>
              <a:pPr/>
              <a:t>6/14/2018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61BD21C-8D66-40C3-9BAD-DDB80803A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39123916"/>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2DAE6FB-3507-458B-9CFF-D59A9CAEE579}" type="datetimeFigureOut">
              <a:rPr lang="en-US" smtClean="0">
                <a:solidFill>
                  <a:prstClr val="black">
                    <a:tint val="75000"/>
                  </a:prstClr>
                </a:solidFill>
              </a:rPr>
              <a:pPr/>
              <a:t>6/14/2018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61BD21C-8D66-40C3-9BAD-DDB80803A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14263813"/>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2DAE6FB-3507-458B-9CFF-D59A9CAEE579}" type="datetimeFigureOut">
              <a:rPr lang="en-US" smtClean="0">
                <a:solidFill>
                  <a:prstClr val="black">
                    <a:tint val="75000"/>
                  </a:prstClr>
                </a:solidFill>
              </a:rPr>
              <a:pPr/>
              <a:t>6/14/2018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561BD21C-8D66-40C3-9BAD-DDB80803A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09376883"/>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atin typeface="Arial" panose="020B0604020202020204" pitchFamily="34" charset="0"/>
                <a:cs typeface="Arial" panose="020B0604020202020204" pitchFamily="34" charset="0"/>
              </a:defRPr>
            </a:lvl1p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32DAE6FB-3507-458B-9CFF-D59A9CAEE579}" type="datetimeFigureOut">
              <a:rPr lang="en-US" smtClean="0">
                <a:solidFill>
                  <a:prstClr val="black">
                    <a:tint val="75000"/>
                  </a:prstClr>
                </a:solidFill>
              </a:rPr>
              <a:pPr/>
              <a:t>6/14/2018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61BD21C-8D66-40C3-9BAD-DDB80803A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23547405"/>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2DAE6FB-3507-458B-9CFF-D59A9CAEE579}" type="datetimeFigureOut">
              <a:rPr lang="en-US" smtClean="0">
                <a:solidFill>
                  <a:prstClr val="black">
                    <a:tint val="75000"/>
                  </a:prstClr>
                </a:solidFill>
              </a:rPr>
              <a:pPr/>
              <a:t>6/14/2018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561BD21C-8D66-40C3-9BAD-DDB80803A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42216525"/>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2DAE6FB-3507-458B-9CFF-D59A9CAEE579}" type="datetimeFigureOut">
              <a:rPr lang="en-US" smtClean="0">
                <a:solidFill>
                  <a:prstClr val="black">
                    <a:tint val="75000"/>
                  </a:prstClr>
                </a:solidFill>
              </a:rPr>
              <a:pPr/>
              <a:t>6/14/2018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61BD21C-8D66-40C3-9BAD-DDB80803A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471209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2DAE6FB-3507-458B-9CFF-D59A9CAEE579}" type="datetimeFigureOut">
              <a:rPr lang="en-US" smtClean="0"/>
              <a:t>6/14/2018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1BD21C-8D66-40C3-9BAD-DDB80803ACAE}" type="slidenum">
              <a:rPr lang="en-US" smtClean="0"/>
              <a:t>‹#›</a:t>
            </a:fld>
            <a:endParaRPr lang="en-US"/>
          </a:p>
        </p:txBody>
      </p:sp>
    </p:spTree>
    <p:extLst>
      <p:ext uri="{BB962C8B-B14F-4D97-AF65-F5344CB8AC3E}">
        <p14:creationId xmlns:p14="http://schemas.microsoft.com/office/powerpoint/2010/main" val="1929749458"/>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smtClean="0"/>
              <a:t>Click icon to add picture</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2DAE6FB-3507-458B-9CFF-D59A9CAEE579}" type="datetimeFigureOut">
              <a:rPr lang="en-US" smtClean="0">
                <a:solidFill>
                  <a:prstClr val="black">
                    <a:tint val="75000"/>
                  </a:prstClr>
                </a:solidFill>
              </a:rPr>
              <a:pPr/>
              <a:t>6/14/2018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61BD21C-8D66-40C3-9BAD-DDB80803A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53304102"/>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2DAE6FB-3507-458B-9CFF-D59A9CAEE579}" type="datetimeFigureOut">
              <a:rPr lang="en-US" smtClean="0">
                <a:solidFill>
                  <a:prstClr val="black">
                    <a:tint val="75000"/>
                  </a:prstClr>
                </a:solidFill>
              </a:rPr>
              <a:pPr/>
              <a:t>6/14/2018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61BD21C-8D66-40C3-9BAD-DDB80803A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51497391"/>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2DAE6FB-3507-458B-9CFF-D59A9CAEE579}" type="datetimeFigureOut">
              <a:rPr lang="en-US" smtClean="0">
                <a:solidFill>
                  <a:prstClr val="black">
                    <a:tint val="75000"/>
                  </a:prstClr>
                </a:solidFill>
              </a:rPr>
              <a:pPr/>
              <a:t>6/14/2018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61BD21C-8D66-40C3-9BAD-DDB80803A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47314498"/>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atin typeface="Arial" panose="020B0604020202020204" pitchFamily="34" charset="0"/>
                <a:cs typeface="Arial" panose="020B0604020202020204" pitchFamily="34" charset="0"/>
              </a:defRPr>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atin typeface="Arial" panose="020B0604020202020204" pitchFamily="34" charset="0"/>
                <a:cs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32DAE6FB-3507-458B-9CFF-D59A9CAEE579}" type="datetimeFigureOut">
              <a:rPr lang="en-US" smtClean="0">
                <a:solidFill>
                  <a:prstClr val="black">
                    <a:tint val="75000"/>
                  </a:prstClr>
                </a:solidFill>
              </a:rPr>
              <a:pPr/>
              <a:t>6/14/2018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61BD21C-8D66-40C3-9BAD-DDB80803A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91425900"/>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atin typeface="Arial" panose="020B0604020202020204" pitchFamily="34" charset="0"/>
                <a:cs typeface="Arial" panose="020B0604020202020204" pitchFamily="34" charset="0"/>
              </a:defRPr>
            </a:lvl1pPr>
          </a:lstStyle>
          <a:p>
            <a:r>
              <a:rPr lang="en-US" smtClean="0"/>
              <a:t>Click to edit Master title style</a:t>
            </a:r>
            <a:endParaRPr lang="en-US" dirty="0"/>
          </a:p>
        </p:txBody>
      </p:sp>
      <p:sp>
        <p:nvSpPr>
          <p:cNvPr id="3" name="Content Placeholder 2"/>
          <p:cNvSpPr>
            <a:spLocks noGrp="1"/>
          </p:cNvSpPr>
          <p:nvPr>
            <p:ph idx="1"/>
          </p:nvPr>
        </p:nvSpPr>
        <p:spPr/>
        <p:txBody>
          <a:bodyPr/>
          <a:lstStyle>
            <a:lvl1pPr marL="171450" indent="-171450">
              <a:buFontTx/>
              <a:buBlip>
                <a:blip r:embed="rId2"/>
              </a:buBlip>
              <a:defRPr>
                <a:latin typeface="Arial" panose="020B0604020202020204" pitchFamily="34" charset="0"/>
                <a:cs typeface="Arial" panose="020B0604020202020204" pitchFamily="34" charset="0"/>
              </a:defRPr>
            </a:lvl1pPr>
            <a:lvl2pPr marL="514350" indent="-171450">
              <a:buSzPct val="70000"/>
              <a:buFontTx/>
              <a:buBlip>
                <a:blip r:embed="rId2"/>
              </a:buBlip>
              <a:defRPr>
                <a:latin typeface="Arial" panose="020B0604020202020204" pitchFamily="34" charset="0"/>
                <a:cs typeface="Arial" panose="020B0604020202020204" pitchFamily="34" charset="0"/>
              </a:defRPr>
            </a:lvl2pPr>
            <a:lvl3pPr marL="857250" indent="-171450">
              <a:buSzPct val="40000"/>
              <a:buFontTx/>
              <a:buBlip>
                <a:blip r:embed="rId2"/>
              </a:buBlip>
              <a:defRPr>
                <a:latin typeface="Arial" panose="020B0604020202020204" pitchFamily="34" charset="0"/>
                <a:cs typeface="Arial" panose="020B0604020202020204" pitchFamily="34" charset="0"/>
              </a:defRPr>
            </a:lvl3pPr>
            <a:lvl4pPr marL="1200150" indent="-171450">
              <a:buSzPct val="40000"/>
              <a:buFontTx/>
              <a:buBlip>
                <a:blip r:embed="rId2"/>
              </a:buBlip>
              <a:defRPr>
                <a:latin typeface="Arial" panose="020B0604020202020204" pitchFamily="34" charset="0"/>
                <a:cs typeface="Arial" panose="020B0604020202020204" pitchFamily="34" charset="0"/>
              </a:defRPr>
            </a:lvl4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2DAE6FB-3507-458B-9CFF-D59A9CAEE579}" type="datetimeFigureOut">
              <a:rPr lang="en-US" smtClean="0">
                <a:solidFill>
                  <a:prstClr val="black">
                    <a:tint val="75000"/>
                  </a:prstClr>
                </a:solidFill>
              </a:rPr>
              <a:pPr/>
              <a:t>6/14/2018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61BD21C-8D66-40C3-9BAD-DDB80803A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90840288"/>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atin typeface="Arial" panose="020B0604020202020204" pitchFamily="34" charset="0"/>
                <a:cs typeface="Arial" panose="020B0604020202020204" pitchFamily="34" charset="0"/>
              </a:defRPr>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latin typeface="Arial" panose="020B0604020202020204" pitchFamily="34" charset="0"/>
                <a:cs typeface="Arial" panose="020B0604020202020204" pitchFamily="34"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2DAE6FB-3507-458B-9CFF-D59A9CAEE579}" type="datetimeFigureOut">
              <a:rPr lang="en-US" smtClean="0">
                <a:solidFill>
                  <a:prstClr val="black">
                    <a:tint val="75000"/>
                  </a:prstClr>
                </a:solidFill>
              </a:rPr>
              <a:pPr/>
              <a:t>6/14/2018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61BD21C-8D66-40C3-9BAD-DDB80803A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39360691"/>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2DAE6FB-3507-458B-9CFF-D59A9CAEE579}" type="datetimeFigureOut">
              <a:rPr lang="en-US" smtClean="0">
                <a:solidFill>
                  <a:prstClr val="black">
                    <a:tint val="75000"/>
                  </a:prstClr>
                </a:solidFill>
              </a:rPr>
              <a:pPr/>
              <a:t>6/14/2018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61BD21C-8D66-40C3-9BAD-DDB80803A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24722084"/>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2DAE6FB-3507-458B-9CFF-D59A9CAEE579}" type="datetimeFigureOut">
              <a:rPr lang="en-US" smtClean="0">
                <a:solidFill>
                  <a:prstClr val="black">
                    <a:tint val="75000"/>
                  </a:prstClr>
                </a:solidFill>
              </a:rPr>
              <a:pPr/>
              <a:t>6/14/2018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561BD21C-8D66-40C3-9BAD-DDB80803A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68306127"/>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atin typeface="Arial" panose="020B0604020202020204" pitchFamily="34" charset="0"/>
                <a:cs typeface="Arial" panose="020B0604020202020204" pitchFamily="34" charset="0"/>
              </a:defRPr>
            </a:lvl1p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32DAE6FB-3507-458B-9CFF-D59A9CAEE579}" type="datetimeFigureOut">
              <a:rPr lang="en-US" smtClean="0">
                <a:solidFill>
                  <a:prstClr val="black">
                    <a:tint val="75000"/>
                  </a:prstClr>
                </a:solidFill>
              </a:rPr>
              <a:pPr/>
              <a:t>6/14/2018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61BD21C-8D66-40C3-9BAD-DDB80803A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99921998"/>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2DAE6FB-3507-458B-9CFF-D59A9CAEE579}" type="datetimeFigureOut">
              <a:rPr lang="en-US" smtClean="0">
                <a:solidFill>
                  <a:prstClr val="black">
                    <a:tint val="75000"/>
                  </a:prstClr>
                </a:solidFill>
              </a:rPr>
              <a:pPr/>
              <a:t>6/14/2018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561BD21C-8D66-40C3-9BAD-DDB80803A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218701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54AEE95-9E92-41F4-8319-1190A5F976B8}" type="datetimeFigureOut">
              <a:rPr lang="en-US" smtClean="0">
                <a:solidFill>
                  <a:prstClr val="black">
                    <a:tint val="75000"/>
                  </a:prstClr>
                </a:solidFill>
              </a:rPr>
              <a:pPr/>
              <a:t>6/14/2018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157AF17-8351-4985-8D04-D9402CAA14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92714737"/>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2DAE6FB-3507-458B-9CFF-D59A9CAEE579}" type="datetimeFigureOut">
              <a:rPr lang="en-US" smtClean="0">
                <a:solidFill>
                  <a:prstClr val="black">
                    <a:tint val="75000"/>
                  </a:prstClr>
                </a:solidFill>
              </a:rPr>
              <a:pPr/>
              <a:t>6/14/2018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61BD21C-8D66-40C3-9BAD-DDB80803A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03075391"/>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smtClean="0"/>
              <a:t>Click icon to add picture</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2DAE6FB-3507-458B-9CFF-D59A9CAEE579}" type="datetimeFigureOut">
              <a:rPr lang="en-US" smtClean="0">
                <a:solidFill>
                  <a:prstClr val="black">
                    <a:tint val="75000"/>
                  </a:prstClr>
                </a:solidFill>
              </a:rPr>
              <a:pPr/>
              <a:t>6/14/2018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61BD21C-8D66-40C3-9BAD-DDB80803A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49401626"/>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2DAE6FB-3507-458B-9CFF-D59A9CAEE579}" type="datetimeFigureOut">
              <a:rPr lang="en-US" smtClean="0">
                <a:solidFill>
                  <a:prstClr val="black">
                    <a:tint val="75000"/>
                  </a:prstClr>
                </a:solidFill>
              </a:rPr>
              <a:pPr/>
              <a:t>6/14/2018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61BD21C-8D66-40C3-9BAD-DDB80803A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82523357"/>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2DAE6FB-3507-458B-9CFF-D59A9CAEE579}" type="datetimeFigureOut">
              <a:rPr lang="en-US" smtClean="0">
                <a:solidFill>
                  <a:prstClr val="black">
                    <a:tint val="75000"/>
                  </a:prstClr>
                </a:solidFill>
              </a:rPr>
              <a:pPr/>
              <a:t>6/14/2018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61BD21C-8D66-40C3-9BAD-DDB80803A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62186887"/>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107950"/>
            <a:ext cx="9101138" cy="6750050"/>
            <a:chOff x="0" y="68"/>
            <a:chExt cx="5733" cy="4252"/>
          </a:xfrm>
        </p:grpSpPr>
        <p:grpSp>
          <p:nvGrpSpPr>
            <p:cNvPr id="5" name="Group 3"/>
            <p:cNvGrpSpPr>
              <a:grpSpLocks/>
            </p:cNvGrpSpPr>
            <p:nvPr/>
          </p:nvGrpSpPr>
          <p:grpSpPr bwMode="auto">
            <a:xfrm>
              <a:off x="0" y="68"/>
              <a:ext cx="6556" cy="4088"/>
              <a:chOff x="0" y="68"/>
              <a:chExt cx="6556" cy="4088"/>
            </a:xfrm>
          </p:grpSpPr>
          <p:grpSp>
            <p:nvGrpSpPr>
              <p:cNvPr id="37" name="Group 4"/>
              <p:cNvGrpSpPr>
                <a:grpSpLocks/>
              </p:cNvGrpSpPr>
              <p:nvPr userDrawn="1"/>
            </p:nvGrpSpPr>
            <p:grpSpPr bwMode="auto">
              <a:xfrm>
                <a:off x="0" y="144"/>
                <a:ext cx="6556" cy="4012"/>
                <a:chOff x="0" y="144"/>
                <a:chExt cx="6556" cy="4012"/>
              </a:xfrm>
            </p:grpSpPr>
            <p:sp>
              <p:nvSpPr>
                <p:cNvPr id="50" name="Line 5"/>
                <p:cNvSpPr>
                  <a:spLocks noChangeShapeType="1"/>
                </p:cNvSpPr>
                <p:nvPr/>
              </p:nvSpPr>
              <p:spPr bwMode="hidden">
                <a:xfrm rot="-5400000">
                  <a:off x="195"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51" name="Line 6"/>
                <p:cNvSpPr>
                  <a:spLocks noChangeShapeType="1"/>
                </p:cNvSpPr>
                <p:nvPr/>
              </p:nvSpPr>
              <p:spPr bwMode="hidden">
                <a:xfrm rot="-5400000">
                  <a:off x="195"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52" name="Line 7"/>
                <p:cNvSpPr>
                  <a:spLocks noChangeShapeType="1"/>
                </p:cNvSpPr>
                <p:nvPr/>
              </p:nvSpPr>
              <p:spPr bwMode="hidden">
                <a:xfrm rot="-5400000">
                  <a:off x="195" y="141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53" name="Line 8"/>
                <p:cNvSpPr>
                  <a:spLocks noChangeShapeType="1"/>
                </p:cNvSpPr>
                <p:nvPr/>
              </p:nvSpPr>
              <p:spPr bwMode="hidden">
                <a:xfrm rot="-5400000">
                  <a:off x="195" y="1918"/>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54" name="Line 9"/>
                <p:cNvSpPr>
                  <a:spLocks noChangeShapeType="1"/>
                </p:cNvSpPr>
                <p:nvPr/>
              </p:nvSpPr>
              <p:spPr bwMode="hidden">
                <a:xfrm rot="-5400000">
                  <a:off x="195" y="2438"/>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55" name="Line 10"/>
                <p:cNvSpPr>
                  <a:spLocks noChangeShapeType="1"/>
                </p:cNvSpPr>
                <p:nvPr/>
              </p:nvSpPr>
              <p:spPr bwMode="hidden">
                <a:xfrm rot="-5400000">
                  <a:off x="195" y="2939"/>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56" name="Line 11"/>
                <p:cNvSpPr>
                  <a:spLocks noChangeShapeType="1"/>
                </p:cNvSpPr>
                <p:nvPr/>
              </p:nvSpPr>
              <p:spPr bwMode="hidden">
                <a:xfrm rot="-5400000">
                  <a:off x="195" y="3460"/>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57" name="Line 12"/>
                <p:cNvSpPr>
                  <a:spLocks noChangeShapeType="1"/>
                </p:cNvSpPr>
                <p:nvPr/>
              </p:nvSpPr>
              <p:spPr bwMode="hidden">
                <a:xfrm rot="-5400000">
                  <a:off x="195" y="3961"/>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grpSp>
              <p:nvGrpSpPr>
                <p:cNvPr id="58" name="Group 13"/>
                <p:cNvGrpSpPr>
                  <a:grpSpLocks/>
                </p:cNvGrpSpPr>
                <p:nvPr userDrawn="1"/>
              </p:nvGrpSpPr>
              <p:grpSpPr bwMode="auto">
                <a:xfrm>
                  <a:off x="483" y="144"/>
                  <a:ext cx="1801" cy="4012"/>
                  <a:chOff x="483" y="144"/>
                  <a:chExt cx="1801" cy="4012"/>
                </a:xfrm>
              </p:grpSpPr>
              <p:grpSp>
                <p:nvGrpSpPr>
                  <p:cNvPr id="207" name="Group 14"/>
                  <p:cNvGrpSpPr>
                    <a:grpSpLocks/>
                  </p:cNvGrpSpPr>
                  <p:nvPr userDrawn="1"/>
                </p:nvGrpSpPr>
                <p:grpSpPr bwMode="auto">
                  <a:xfrm>
                    <a:off x="483" y="144"/>
                    <a:ext cx="975" cy="947"/>
                    <a:chOff x="483" y="144"/>
                    <a:chExt cx="975" cy="947"/>
                  </a:xfrm>
                </p:grpSpPr>
                <p:sp>
                  <p:nvSpPr>
                    <p:cNvPr id="235" name="Line 15"/>
                    <p:cNvSpPr>
                      <a:spLocks noChangeShapeType="1"/>
                    </p:cNvSpPr>
                    <p:nvPr/>
                  </p:nvSpPr>
                  <p:spPr bwMode="hidden">
                    <a:xfrm>
                      <a:off x="483" y="144"/>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236" name="Line 16"/>
                    <p:cNvSpPr>
                      <a:spLocks noChangeShapeType="1"/>
                    </p:cNvSpPr>
                    <p:nvPr/>
                  </p:nvSpPr>
                  <p:spPr bwMode="hidden">
                    <a:xfrm>
                      <a:off x="984" y="144"/>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237" name="Line 17"/>
                    <p:cNvSpPr>
                      <a:spLocks noChangeShapeType="1"/>
                    </p:cNvSpPr>
                    <p:nvPr/>
                  </p:nvSpPr>
                  <p:spPr bwMode="hidden">
                    <a:xfrm>
                      <a:off x="984" y="64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238" name="Line 18"/>
                    <p:cNvSpPr>
                      <a:spLocks noChangeShapeType="1"/>
                    </p:cNvSpPr>
                    <p:nvPr/>
                  </p:nvSpPr>
                  <p:spPr bwMode="hidden">
                    <a:xfrm>
                      <a:off x="483" y="64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239" name="Line 19"/>
                    <p:cNvSpPr>
                      <a:spLocks noChangeShapeType="1"/>
                    </p:cNvSpPr>
                    <p:nvPr/>
                  </p:nvSpPr>
                  <p:spPr bwMode="hidden">
                    <a:xfrm rot="-5400000">
                      <a:off x="734"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240" name="Line 20"/>
                    <p:cNvSpPr>
                      <a:spLocks noChangeShapeType="1"/>
                    </p:cNvSpPr>
                    <p:nvPr/>
                  </p:nvSpPr>
                  <p:spPr bwMode="hidden">
                    <a:xfrm rot="-5400000">
                      <a:off x="1263"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241" name="Line 21"/>
                    <p:cNvSpPr>
                      <a:spLocks noChangeShapeType="1"/>
                    </p:cNvSpPr>
                    <p:nvPr/>
                  </p:nvSpPr>
                  <p:spPr bwMode="hidden">
                    <a:xfrm rot="-5400000">
                      <a:off x="1263"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242" name="Line 22"/>
                    <p:cNvSpPr>
                      <a:spLocks noChangeShapeType="1"/>
                    </p:cNvSpPr>
                    <p:nvPr/>
                  </p:nvSpPr>
                  <p:spPr bwMode="hidden">
                    <a:xfrm rot="-5400000">
                      <a:off x="734"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grpSp>
              <p:grpSp>
                <p:nvGrpSpPr>
                  <p:cNvPr id="208" name="Group 23"/>
                  <p:cNvGrpSpPr>
                    <a:grpSpLocks/>
                  </p:cNvGrpSpPr>
                  <p:nvPr/>
                </p:nvGrpSpPr>
                <p:grpSpPr bwMode="auto">
                  <a:xfrm>
                    <a:off x="604" y="1166"/>
                    <a:ext cx="1680" cy="947"/>
                    <a:chOff x="288" y="528"/>
                    <a:chExt cx="1680" cy="1632"/>
                  </a:xfrm>
                </p:grpSpPr>
                <p:sp>
                  <p:nvSpPr>
                    <p:cNvPr id="227" name="Line 24"/>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228" name="Line 25"/>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229" name="Line 26"/>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230" name="Line 27"/>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231" name="Line 28"/>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232" name="Line 29"/>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233" name="Line 30"/>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234" name="Line 31"/>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grpSp>
              <p:grpSp>
                <p:nvGrpSpPr>
                  <p:cNvPr id="209" name="Group 32"/>
                  <p:cNvGrpSpPr>
                    <a:grpSpLocks/>
                  </p:cNvGrpSpPr>
                  <p:nvPr/>
                </p:nvGrpSpPr>
                <p:grpSpPr bwMode="auto">
                  <a:xfrm>
                    <a:off x="604" y="2187"/>
                    <a:ext cx="1680" cy="947"/>
                    <a:chOff x="288" y="528"/>
                    <a:chExt cx="1680" cy="1632"/>
                  </a:xfrm>
                </p:grpSpPr>
                <p:sp>
                  <p:nvSpPr>
                    <p:cNvPr id="219" name="Line 33"/>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220" name="Line 34"/>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221" name="Line 35"/>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222" name="Line 36"/>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223" name="Line 37"/>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224" name="Line 38"/>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225" name="Line 39"/>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226" name="Line 40"/>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grpSp>
              <p:grpSp>
                <p:nvGrpSpPr>
                  <p:cNvPr id="210" name="Group 41"/>
                  <p:cNvGrpSpPr>
                    <a:grpSpLocks/>
                  </p:cNvGrpSpPr>
                  <p:nvPr/>
                </p:nvGrpSpPr>
                <p:grpSpPr bwMode="auto">
                  <a:xfrm>
                    <a:off x="604" y="3209"/>
                    <a:ext cx="1680" cy="947"/>
                    <a:chOff x="288" y="528"/>
                    <a:chExt cx="1680" cy="1632"/>
                  </a:xfrm>
                </p:grpSpPr>
                <p:sp>
                  <p:nvSpPr>
                    <p:cNvPr id="211" name="Line 42"/>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212" name="Line 43"/>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213" name="Line 44"/>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214" name="Line 45"/>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215" name="Line 46"/>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216" name="Line 47"/>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217" name="Line 48"/>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218" name="Line 49"/>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grpSp>
            </p:grpSp>
            <p:grpSp>
              <p:nvGrpSpPr>
                <p:cNvPr id="59" name="Group 50"/>
                <p:cNvGrpSpPr>
                  <a:grpSpLocks/>
                </p:cNvGrpSpPr>
                <p:nvPr userDrawn="1"/>
              </p:nvGrpSpPr>
              <p:grpSpPr bwMode="auto">
                <a:xfrm>
                  <a:off x="1551" y="144"/>
                  <a:ext cx="1801" cy="4012"/>
                  <a:chOff x="1551" y="144"/>
                  <a:chExt cx="1801" cy="4012"/>
                </a:xfrm>
              </p:grpSpPr>
              <p:grpSp>
                <p:nvGrpSpPr>
                  <p:cNvPr id="171" name="Group 51"/>
                  <p:cNvGrpSpPr>
                    <a:grpSpLocks/>
                  </p:cNvGrpSpPr>
                  <p:nvPr userDrawn="1"/>
                </p:nvGrpSpPr>
                <p:grpSpPr bwMode="auto">
                  <a:xfrm>
                    <a:off x="1551" y="144"/>
                    <a:ext cx="975" cy="947"/>
                    <a:chOff x="1551" y="144"/>
                    <a:chExt cx="975" cy="947"/>
                  </a:xfrm>
                </p:grpSpPr>
                <p:sp>
                  <p:nvSpPr>
                    <p:cNvPr id="199" name="Line 52"/>
                    <p:cNvSpPr>
                      <a:spLocks noChangeShapeType="1"/>
                    </p:cNvSpPr>
                    <p:nvPr/>
                  </p:nvSpPr>
                  <p:spPr bwMode="hidden">
                    <a:xfrm>
                      <a:off x="1551" y="144"/>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200" name="Line 53"/>
                    <p:cNvSpPr>
                      <a:spLocks noChangeShapeType="1"/>
                    </p:cNvSpPr>
                    <p:nvPr/>
                  </p:nvSpPr>
                  <p:spPr bwMode="hidden">
                    <a:xfrm>
                      <a:off x="2052" y="144"/>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201" name="Line 54"/>
                    <p:cNvSpPr>
                      <a:spLocks noChangeShapeType="1"/>
                    </p:cNvSpPr>
                    <p:nvPr/>
                  </p:nvSpPr>
                  <p:spPr bwMode="hidden">
                    <a:xfrm>
                      <a:off x="2052" y="64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202" name="Line 55"/>
                    <p:cNvSpPr>
                      <a:spLocks noChangeShapeType="1"/>
                    </p:cNvSpPr>
                    <p:nvPr/>
                  </p:nvSpPr>
                  <p:spPr bwMode="hidden">
                    <a:xfrm>
                      <a:off x="1551" y="64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203" name="Line 56"/>
                    <p:cNvSpPr>
                      <a:spLocks noChangeShapeType="1"/>
                    </p:cNvSpPr>
                    <p:nvPr/>
                  </p:nvSpPr>
                  <p:spPr bwMode="hidden">
                    <a:xfrm rot="-5400000">
                      <a:off x="1802"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204" name="Line 57"/>
                    <p:cNvSpPr>
                      <a:spLocks noChangeShapeType="1"/>
                    </p:cNvSpPr>
                    <p:nvPr/>
                  </p:nvSpPr>
                  <p:spPr bwMode="hidden">
                    <a:xfrm rot="-5400000">
                      <a:off x="2331"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205" name="Line 58"/>
                    <p:cNvSpPr>
                      <a:spLocks noChangeShapeType="1"/>
                    </p:cNvSpPr>
                    <p:nvPr/>
                  </p:nvSpPr>
                  <p:spPr bwMode="hidden">
                    <a:xfrm rot="-5400000">
                      <a:off x="2331"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206" name="Line 59"/>
                    <p:cNvSpPr>
                      <a:spLocks noChangeShapeType="1"/>
                    </p:cNvSpPr>
                    <p:nvPr/>
                  </p:nvSpPr>
                  <p:spPr bwMode="hidden">
                    <a:xfrm rot="-5400000">
                      <a:off x="1802"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grpSp>
              <p:grpSp>
                <p:nvGrpSpPr>
                  <p:cNvPr id="172" name="Group 60"/>
                  <p:cNvGrpSpPr>
                    <a:grpSpLocks/>
                  </p:cNvGrpSpPr>
                  <p:nvPr/>
                </p:nvGrpSpPr>
                <p:grpSpPr bwMode="auto">
                  <a:xfrm>
                    <a:off x="1672" y="1166"/>
                    <a:ext cx="1680" cy="947"/>
                    <a:chOff x="288" y="528"/>
                    <a:chExt cx="1680" cy="1632"/>
                  </a:xfrm>
                </p:grpSpPr>
                <p:sp>
                  <p:nvSpPr>
                    <p:cNvPr id="191" name="Line 61"/>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192" name="Line 62"/>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193" name="Line 63"/>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194" name="Line 64"/>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195" name="Line 65"/>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196" name="Line 66"/>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197" name="Line 67"/>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198" name="Line 68"/>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grpSp>
              <p:grpSp>
                <p:nvGrpSpPr>
                  <p:cNvPr id="173" name="Group 69"/>
                  <p:cNvGrpSpPr>
                    <a:grpSpLocks/>
                  </p:cNvGrpSpPr>
                  <p:nvPr/>
                </p:nvGrpSpPr>
                <p:grpSpPr bwMode="auto">
                  <a:xfrm>
                    <a:off x="1672" y="2187"/>
                    <a:ext cx="1680" cy="947"/>
                    <a:chOff x="288" y="528"/>
                    <a:chExt cx="1680" cy="1632"/>
                  </a:xfrm>
                </p:grpSpPr>
                <p:sp>
                  <p:nvSpPr>
                    <p:cNvPr id="183" name="Line 70"/>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184" name="Line 71"/>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185" name="Line 72"/>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186" name="Line 73"/>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187" name="Line 74"/>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188" name="Line 75"/>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189" name="Line 76"/>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190" name="Line 77"/>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grpSp>
              <p:grpSp>
                <p:nvGrpSpPr>
                  <p:cNvPr id="174" name="Group 78"/>
                  <p:cNvGrpSpPr>
                    <a:grpSpLocks/>
                  </p:cNvGrpSpPr>
                  <p:nvPr/>
                </p:nvGrpSpPr>
                <p:grpSpPr bwMode="auto">
                  <a:xfrm>
                    <a:off x="1672" y="3209"/>
                    <a:ext cx="1680" cy="947"/>
                    <a:chOff x="288" y="528"/>
                    <a:chExt cx="1680" cy="1632"/>
                  </a:xfrm>
                </p:grpSpPr>
                <p:sp>
                  <p:nvSpPr>
                    <p:cNvPr id="175" name="Line 79"/>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176" name="Line 80"/>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177" name="Line 81"/>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178" name="Line 82"/>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179" name="Line 83"/>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180" name="Line 84"/>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181" name="Line 85"/>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182" name="Line 86"/>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grpSp>
            </p:grpSp>
            <p:grpSp>
              <p:nvGrpSpPr>
                <p:cNvPr id="60" name="Group 87"/>
                <p:cNvGrpSpPr>
                  <a:grpSpLocks/>
                </p:cNvGrpSpPr>
                <p:nvPr userDrawn="1"/>
              </p:nvGrpSpPr>
              <p:grpSpPr bwMode="auto">
                <a:xfrm>
                  <a:off x="2619" y="144"/>
                  <a:ext cx="1801" cy="4012"/>
                  <a:chOff x="2619" y="144"/>
                  <a:chExt cx="1801" cy="4012"/>
                </a:xfrm>
              </p:grpSpPr>
              <p:grpSp>
                <p:nvGrpSpPr>
                  <p:cNvPr id="135" name="Group 88"/>
                  <p:cNvGrpSpPr>
                    <a:grpSpLocks/>
                  </p:cNvGrpSpPr>
                  <p:nvPr userDrawn="1"/>
                </p:nvGrpSpPr>
                <p:grpSpPr bwMode="auto">
                  <a:xfrm>
                    <a:off x="2619" y="144"/>
                    <a:ext cx="975" cy="947"/>
                    <a:chOff x="2619" y="144"/>
                    <a:chExt cx="975" cy="947"/>
                  </a:xfrm>
                </p:grpSpPr>
                <p:sp>
                  <p:nvSpPr>
                    <p:cNvPr id="163" name="Line 89"/>
                    <p:cNvSpPr>
                      <a:spLocks noChangeShapeType="1"/>
                    </p:cNvSpPr>
                    <p:nvPr/>
                  </p:nvSpPr>
                  <p:spPr bwMode="hidden">
                    <a:xfrm>
                      <a:off x="2619" y="144"/>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164" name="Line 90"/>
                    <p:cNvSpPr>
                      <a:spLocks noChangeShapeType="1"/>
                    </p:cNvSpPr>
                    <p:nvPr/>
                  </p:nvSpPr>
                  <p:spPr bwMode="hidden">
                    <a:xfrm>
                      <a:off x="3120" y="144"/>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165" name="Line 91"/>
                    <p:cNvSpPr>
                      <a:spLocks noChangeShapeType="1"/>
                    </p:cNvSpPr>
                    <p:nvPr/>
                  </p:nvSpPr>
                  <p:spPr bwMode="hidden">
                    <a:xfrm>
                      <a:off x="3120" y="64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166" name="Line 92"/>
                    <p:cNvSpPr>
                      <a:spLocks noChangeShapeType="1"/>
                    </p:cNvSpPr>
                    <p:nvPr/>
                  </p:nvSpPr>
                  <p:spPr bwMode="hidden">
                    <a:xfrm>
                      <a:off x="2619" y="64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167" name="Line 93"/>
                    <p:cNvSpPr>
                      <a:spLocks noChangeShapeType="1"/>
                    </p:cNvSpPr>
                    <p:nvPr/>
                  </p:nvSpPr>
                  <p:spPr bwMode="hidden">
                    <a:xfrm rot="-5400000">
                      <a:off x="2870"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168" name="Line 94"/>
                    <p:cNvSpPr>
                      <a:spLocks noChangeShapeType="1"/>
                    </p:cNvSpPr>
                    <p:nvPr/>
                  </p:nvSpPr>
                  <p:spPr bwMode="hidden">
                    <a:xfrm rot="-5400000">
                      <a:off x="3399"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169" name="Line 95"/>
                    <p:cNvSpPr>
                      <a:spLocks noChangeShapeType="1"/>
                    </p:cNvSpPr>
                    <p:nvPr/>
                  </p:nvSpPr>
                  <p:spPr bwMode="hidden">
                    <a:xfrm rot="-5400000">
                      <a:off x="3399"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170" name="Line 96"/>
                    <p:cNvSpPr>
                      <a:spLocks noChangeShapeType="1"/>
                    </p:cNvSpPr>
                    <p:nvPr/>
                  </p:nvSpPr>
                  <p:spPr bwMode="hidden">
                    <a:xfrm rot="-5400000">
                      <a:off x="2870"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grpSp>
              <p:grpSp>
                <p:nvGrpSpPr>
                  <p:cNvPr id="136" name="Group 97"/>
                  <p:cNvGrpSpPr>
                    <a:grpSpLocks/>
                  </p:cNvGrpSpPr>
                  <p:nvPr/>
                </p:nvGrpSpPr>
                <p:grpSpPr bwMode="auto">
                  <a:xfrm>
                    <a:off x="2740" y="1166"/>
                    <a:ext cx="1680" cy="947"/>
                    <a:chOff x="288" y="528"/>
                    <a:chExt cx="1680" cy="1632"/>
                  </a:xfrm>
                </p:grpSpPr>
                <p:sp>
                  <p:nvSpPr>
                    <p:cNvPr id="155" name="Line 98"/>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156" name="Line 99"/>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157" name="Line 100"/>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158" name="Line 101"/>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159" name="Line 102"/>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160" name="Line 103"/>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161" name="Line 104"/>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162" name="Line 105"/>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grpSp>
              <p:grpSp>
                <p:nvGrpSpPr>
                  <p:cNvPr id="137" name="Group 106"/>
                  <p:cNvGrpSpPr>
                    <a:grpSpLocks/>
                  </p:cNvGrpSpPr>
                  <p:nvPr/>
                </p:nvGrpSpPr>
                <p:grpSpPr bwMode="auto">
                  <a:xfrm>
                    <a:off x="2740" y="2187"/>
                    <a:ext cx="1680" cy="947"/>
                    <a:chOff x="288" y="528"/>
                    <a:chExt cx="1680" cy="1632"/>
                  </a:xfrm>
                </p:grpSpPr>
                <p:sp>
                  <p:nvSpPr>
                    <p:cNvPr id="147" name="Line 107"/>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148" name="Line 108"/>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149" name="Line 109"/>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150" name="Line 110"/>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151" name="Line 111"/>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152" name="Line 112"/>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153" name="Line 113"/>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154" name="Line 114"/>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grpSp>
              <p:grpSp>
                <p:nvGrpSpPr>
                  <p:cNvPr id="138" name="Group 115"/>
                  <p:cNvGrpSpPr>
                    <a:grpSpLocks/>
                  </p:cNvGrpSpPr>
                  <p:nvPr/>
                </p:nvGrpSpPr>
                <p:grpSpPr bwMode="auto">
                  <a:xfrm>
                    <a:off x="2740" y="3209"/>
                    <a:ext cx="1680" cy="947"/>
                    <a:chOff x="288" y="528"/>
                    <a:chExt cx="1680" cy="1632"/>
                  </a:xfrm>
                </p:grpSpPr>
                <p:sp>
                  <p:nvSpPr>
                    <p:cNvPr id="139" name="Line 116"/>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140" name="Line 117"/>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141" name="Line 118"/>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142" name="Line 119"/>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143" name="Line 120"/>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144" name="Line 121"/>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145" name="Line 122"/>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146" name="Line 123"/>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grpSp>
            </p:grpSp>
            <p:grpSp>
              <p:nvGrpSpPr>
                <p:cNvPr id="61" name="Group 124"/>
                <p:cNvGrpSpPr>
                  <a:grpSpLocks/>
                </p:cNvGrpSpPr>
                <p:nvPr userDrawn="1"/>
              </p:nvGrpSpPr>
              <p:grpSpPr bwMode="auto">
                <a:xfrm>
                  <a:off x="3687" y="144"/>
                  <a:ext cx="1801" cy="4012"/>
                  <a:chOff x="3687" y="144"/>
                  <a:chExt cx="1801" cy="4012"/>
                </a:xfrm>
              </p:grpSpPr>
              <p:grpSp>
                <p:nvGrpSpPr>
                  <p:cNvPr id="99" name="Group 125"/>
                  <p:cNvGrpSpPr>
                    <a:grpSpLocks/>
                  </p:cNvGrpSpPr>
                  <p:nvPr userDrawn="1"/>
                </p:nvGrpSpPr>
                <p:grpSpPr bwMode="auto">
                  <a:xfrm>
                    <a:off x="3687" y="144"/>
                    <a:ext cx="975" cy="947"/>
                    <a:chOff x="3687" y="144"/>
                    <a:chExt cx="975" cy="947"/>
                  </a:xfrm>
                </p:grpSpPr>
                <p:sp>
                  <p:nvSpPr>
                    <p:cNvPr id="127" name="Line 126"/>
                    <p:cNvSpPr>
                      <a:spLocks noChangeShapeType="1"/>
                    </p:cNvSpPr>
                    <p:nvPr/>
                  </p:nvSpPr>
                  <p:spPr bwMode="hidden">
                    <a:xfrm>
                      <a:off x="3687" y="144"/>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128" name="Line 127"/>
                    <p:cNvSpPr>
                      <a:spLocks noChangeShapeType="1"/>
                    </p:cNvSpPr>
                    <p:nvPr/>
                  </p:nvSpPr>
                  <p:spPr bwMode="hidden">
                    <a:xfrm>
                      <a:off x="4188" y="144"/>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129" name="Line 128"/>
                    <p:cNvSpPr>
                      <a:spLocks noChangeShapeType="1"/>
                    </p:cNvSpPr>
                    <p:nvPr/>
                  </p:nvSpPr>
                  <p:spPr bwMode="hidden">
                    <a:xfrm>
                      <a:off x="4188" y="64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130" name="Line 129"/>
                    <p:cNvSpPr>
                      <a:spLocks noChangeShapeType="1"/>
                    </p:cNvSpPr>
                    <p:nvPr/>
                  </p:nvSpPr>
                  <p:spPr bwMode="hidden">
                    <a:xfrm>
                      <a:off x="3687" y="64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131" name="Line 130"/>
                    <p:cNvSpPr>
                      <a:spLocks noChangeShapeType="1"/>
                    </p:cNvSpPr>
                    <p:nvPr/>
                  </p:nvSpPr>
                  <p:spPr bwMode="hidden">
                    <a:xfrm rot="-5400000">
                      <a:off x="3938"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132" name="Line 131"/>
                    <p:cNvSpPr>
                      <a:spLocks noChangeShapeType="1"/>
                    </p:cNvSpPr>
                    <p:nvPr/>
                  </p:nvSpPr>
                  <p:spPr bwMode="hidden">
                    <a:xfrm rot="-5400000">
                      <a:off x="4467"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133" name="Line 132"/>
                    <p:cNvSpPr>
                      <a:spLocks noChangeShapeType="1"/>
                    </p:cNvSpPr>
                    <p:nvPr/>
                  </p:nvSpPr>
                  <p:spPr bwMode="hidden">
                    <a:xfrm rot="-5400000">
                      <a:off x="4467"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134" name="Line 133"/>
                    <p:cNvSpPr>
                      <a:spLocks noChangeShapeType="1"/>
                    </p:cNvSpPr>
                    <p:nvPr/>
                  </p:nvSpPr>
                  <p:spPr bwMode="hidden">
                    <a:xfrm rot="-5400000">
                      <a:off x="3938"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grpSp>
              <p:grpSp>
                <p:nvGrpSpPr>
                  <p:cNvPr id="100" name="Group 134"/>
                  <p:cNvGrpSpPr>
                    <a:grpSpLocks/>
                  </p:cNvGrpSpPr>
                  <p:nvPr/>
                </p:nvGrpSpPr>
                <p:grpSpPr bwMode="auto">
                  <a:xfrm>
                    <a:off x="3808" y="1166"/>
                    <a:ext cx="1680" cy="947"/>
                    <a:chOff x="288" y="528"/>
                    <a:chExt cx="1680" cy="1632"/>
                  </a:xfrm>
                </p:grpSpPr>
                <p:sp>
                  <p:nvSpPr>
                    <p:cNvPr id="119" name="Line 135"/>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120" name="Line 136"/>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121" name="Line 137"/>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122" name="Line 138"/>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123" name="Line 139"/>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124" name="Line 140"/>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125" name="Line 141"/>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126" name="Line 142"/>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grpSp>
              <p:grpSp>
                <p:nvGrpSpPr>
                  <p:cNvPr id="101" name="Group 143"/>
                  <p:cNvGrpSpPr>
                    <a:grpSpLocks/>
                  </p:cNvGrpSpPr>
                  <p:nvPr/>
                </p:nvGrpSpPr>
                <p:grpSpPr bwMode="auto">
                  <a:xfrm>
                    <a:off x="3808" y="2187"/>
                    <a:ext cx="1680" cy="947"/>
                    <a:chOff x="288" y="528"/>
                    <a:chExt cx="1680" cy="1632"/>
                  </a:xfrm>
                </p:grpSpPr>
                <p:sp>
                  <p:nvSpPr>
                    <p:cNvPr id="111" name="Line 144"/>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112" name="Line 145"/>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113" name="Line 146"/>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114" name="Line 147"/>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115" name="Line 148"/>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116" name="Line 149"/>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117" name="Line 150"/>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118" name="Line 151"/>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grpSp>
              <p:grpSp>
                <p:nvGrpSpPr>
                  <p:cNvPr id="102" name="Group 152"/>
                  <p:cNvGrpSpPr>
                    <a:grpSpLocks/>
                  </p:cNvGrpSpPr>
                  <p:nvPr/>
                </p:nvGrpSpPr>
                <p:grpSpPr bwMode="auto">
                  <a:xfrm>
                    <a:off x="3808" y="3209"/>
                    <a:ext cx="1680" cy="947"/>
                    <a:chOff x="288" y="528"/>
                    <a:chExt cx="1680" cy="1632"/>
                  </a:xfrm>
                </p:grpSpPr>
                <p:sp>
                  <p:nvSpPr>
                    <p:cNvPr id="103" name="Line 153"/>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104" name="Line 154"/>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105" name="Line 155"/>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106" name="Line 156"/>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107" name="Line 157"/>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108" name="Line 158"/>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109" name="Line 159"/>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110" name="Line 160"/>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grpSp>
            </p:grpSp>
            <p:grpSp>
              <p:nvGrpSpPr>
                <p:cNvPr id="62" name="Group 161"/>
                <p:cNvGrpSpPr>
                  <a:grpSpLocks/>
                </p:cNvGrpSpPr>
                <p:nvPr userDrawn="1"/>
              </p:nvGrpSpPr>
              <p:grpSpPr bwMode="auto">
                <a:xfrm>
                  <a:off x="4755" y="144"/>
                  <a:ext cx="1801" cy="4012"/>
                  <a:chOff x="4755" y="144"/>
                  <a:chExt cx="1801" cy="4012"/>
                </a:xfrm>
              </p:grpSpPr>
              <p:grpSp>
                <p:nvGrpSpPr>
                  <p:cNvPr id="63" name="Group 162"/>
                  <p:cNvGrpSpPr>
                    <a:grpSpLocks/>
                  </p:cNvGrpSpPr>
                  <p:nvPr userDrawn="1"/>
                </p:nvGrpSpPr>
                <p:grpSpPr bwMode="auto">
                  <a:xfrm>
                    <a:off x="4755" y="144"/>
                    <a:ext cx="975" cy="947"/>
                    <a:chOff x="4755" y="144"/>
                    <a:chExt cx="975" cy="947"/>
                  </a:xfrm>
                </p:grpSpPr>
                <p:sp>
                  <p:nvSpPr>
                    <p:cNvPr id="91" name="Line 163"/>
                    <p:cNvSpPr>
                      <a:spLocks noChangeShapeType="1"/>
                    </p:cNvSpPr>
                    <p:nvPr/>
                  </p:nvSpPr>
                  <p:spPr bwMode="hidden">
                    <a:xfrm>
                      <a:off x="4755" y="144"/>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92" name="Line 164"/>
                    <p:cNvSpPr>
                      <a:spLocks noChangeShapeType="1"/>
                    </p:cNvSpPr>
                    <p:nvPr/>
                  </p:nvSpPr>
                  <p:spPr bwMode="hidden">
                    <a:xfrm>
                      <a:off x="5256" y="144"/>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93" name="Line 165"/>
                    <p:cNvSpPr>
                      <a:spLocks noChangeShapeType="1"/>
                    </p:cNvSpPr>
                    <p:nvPr/>
                  </p:nvSpPr>
                  <p:spPr bwMode="hidden">
                    <a:xfrm>
                      <a:off x="5256" y="64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94" name="Line 166"/>
                    <p:cNvSpPr>
                      <a:spLocks noChangeShapeType="1"/>
                    </p:cNvSpPr>
                    <p:nvPr/>
                  </p:nvSpPr>
                  <p:spPr bwMode="hidden">
                    <a:xfrm>
                      <a:off x="4755" y="64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95" name="Line 167"/>
                    <p:cNvSpPr>
                      <a:spLocks noChangeShapeType="1"/>
                    </p:cNvSpPr>
                    <p:nvPr/>
                  </p:nvSpPr>
                  <p:spPr bwMode="hidden">
                    <a:xfrm rot="-5400000">
                      <a:off x="5006"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96" name="Line 168"/>
                    <p:cNvSpPr>
                      <a:spLocks noChangeShapeType="1"/>
                    </p:cNvSpPr>
                    <p:nvPr/>
                  </p:nvSpPr>
                  <p:spPr bwMode="hidden">
                    <a:xfrm rot="-5400000">
                      <a:off x="5535"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97" name="Line 169"/>
                    <p:cNvSpPr>
                      <a:spLocks noChangeShapeType="1"/>
                    </p:cNvSpPr>
                    <p:nvPr/>
                  </p:nvSpPr>
                  <p:spPr bwMode="hidden">
                    <a:xfrm rot="-5400000">
                      <a:off x="5535"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98" name="Line 170"/>
                    <p:cNvSpPr>
                      <a:spLocks noChangeShapeType="1"/>
                    </p:cNvSpPr>
                    <p:nvPr/>
                  </p:nvSpPr>
                  <p:spPr bwMode="hidden">
                    <a:xfrm rot="-5400000">
                      <a:off x="5006"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grpSp>
              <p:grpSp>
                <p:nvGrpSpPr>
                  <p:cNvPr id="64" name="Group 171"/>
                  <p:cNvGrpSpPr>
                    <a:grpSpLocks/>
                  </p:cNvGrpSpPr>
                  <p:nvPr/>
                </p:nvGrpSpPr>
                <p:grpSpPr bwMode="auto">
                  <a:xfrm>
                    <a:off x="4876" y="1166"/>
                    <a:ext cx="1680" cy="947"/>
                    <a:chOff x="288" y="528"/>
                    <a:chExt cx="1680" cy="1632"/>
                  </a:xfrm>
                </p:grpSpPr>
                <p:sp>
                  <p:nvSpPr>
                    <p:cNvPr id="83" name="Line 172"/>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84" name="Line 173"/>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85" name="Line 174"/>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86" name="Line 175"/>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87" name="Line 176"/>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88" name="Line 177"/>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89" name="Line 178"/>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90" name="Line 179"/>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grpSp>
              <p:grpSp>
                <p:nvGrpSpPr>
                  <p:cNvPr id="65" name="Group 180"/>
                  <p:cNvGrpSpPr>
                    <a:grpSpLocks/>
                  </p:cNvGrpSpPr>
                  <p:nvPr/>
                </p:nvGrpSpPr>
                <p:grpSpPr bwMode="auto">
                  <a:xfrm>
                    <a:off x="4876" y="2187"/>
                    <a:ext cx="1680" cy="947"/>
                    <a:chOff x="288" y="528"/>
                    <a:chExt cx="1680" cy="1632"/>
                  </a:xfrm>
                </p:grpSpPr>
                <p:sp>
                  <p:nvSpPr>
                    <p:cNvPr id="75" name="Line 181"/>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76" name="Line 182"/>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77" name="Line 183"/>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78" name="Line 184"/>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79" name="Line 185"/>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80" name="Line 186"/>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81" name="Line 187"/>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82" name="Line 188"/>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grpSp>
              <p:grpSp>
                <p:nvGrpSpPr>
                  <p:cNvPr id="66" name="Group 189"/>
                  <p:cNvGrpSpPr>
                    <a:grpSpLocks/>
                  </p:cNvGrpSpPr>
                  <p:nvPr/>
                </p:nvGrpSpPr>
                <p:grpSpPr bwMode="auto">
                  <a:xfrm>
                    <a:off x="4876" y="3209"/>
                    <a:ext cx="1680" cy="947"/>
                    <a:chOff x="288" y="528"/>
                    <a:chExt cx="1680" cy="1632"/>
                  </a:xfrm>
                </p:grpSpPr>
                <p:sp>
                  <p:nvSpPr>
                    <p:cNvPr id="67" name="Line 190"/>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68" name="Line 191"/>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69" name="Line 192"/>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70" name="Line 193"/>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71" name="Line 194"/>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72" name="Line 195"/>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73" name="Line 196"/>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74" name="Line 197"/>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grpSp>
            </p:grpSp>
          </p:grpSp>
          <p:grpSp>
            <p:nvGrpSpPr>
              <p:cNvPr id="38" name="Group 198"/>
              <p:cNvGrpSpPr>
                <a:grpSpLocks/>
              </p:cNvGrpSpPr>
              <p:nvPr userDrawn="1"/>
            </p:nvGrpSpPr>
            <p:grpSpPr bwMode="auto">
              <a:xfrm>
                <a:off x="3" y="68"/>
                <a:ext cx="5730" cy="0"/>
                <a:chOff x="3" y="68"/>
                <a:chExt cx="5730" cy="0"/>
              </a:xfrm>
            </p:grpSpPr>
            <p:sp>
              <p:nvSpPr>
                <p:cNvPr id="39" name="Line 199"/>
                <p:cNvSpPr>
                  <a:spLocks noChangeShapeType="1"/>
                </p:cNvSpPr>
                <p:nvPr/>
              </p:nvSpPr>
              <p:spPr bwMode="hidden">
                <a:xfrm rot="-5400000">
                  <a:off x="198"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40" name="Line 200"/>
                <p:cNvSpPr>
                  <a:spLocks noChangeShapeType="1"/>
                </p:cNvSpPr>
                <p:nvPr/>
              </p:nvSpPr>
              <p:spPr bwMode="hidden">
                <a:xfrm rot="-5400000">
                  <a:off x="737"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41" name="Line 201"/>
                <p:cNvSpPr>
                  <a:spLocks noChangeShapeType="1"/>
                </p:cNvSpPr>
                <p:nvPr/>
              </p:nvSpPr>
              <p:spPr bwMode="hidden">
                <a:xfrm rot="-5400000">
                  <a:off x="1266"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42" name="Line 202"/>
                <p:cNvSpPr>
                  <a:spLocks noChangeShapeType="1"/>
                </p:cNvSpPr>
                <p:nvPr/>
              </p:nvSpPr>
              <p:spPr bwMode="hidden">
                <a:xfrm rot="-5400000">
                  <a:off x="1805"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43" name="Line 203"/>
                <p:cNvSpPr>
                  <a:spLocks noChangeShapeType="1"/>
                </p:cNvSpPr>
                <p:nvPr/>
              </p:nvSpPr>
              <p:spPr bwMode="hidden">
                <a:xfrm rot="-5400000">
                  <a:off x="2334"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44" name="Line 204"/>
                <p:cNvSpPr>
                  <a:spLocks noChangeShapeType="1"/>
                </p:cNvSpPr>
                <p:nvPr/>
              </p:nvSpPr>
              <p:spPr bwMode="hidden">
                <a:xfrm rot="-5400000">
                  <a:off x="2873"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45" name="Line 205"/>
                <p:cNvSpPr>
                  <a:spLocks noChangeShapeType="1"/>
                </p:cNvSpPr>
                <p:nvPr/>
              </p:nvSpPr>
              <p:spPr bwMode="hidden">
                <a:xfrm rot="-5400000">
                  <a:off x="3402"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46" name="Line 206"/>
                <p:cNvSpPr>
                  <a:spLocks noChangeShapeType="1"/>
                </p:cNvSpPr>
                <p:nvPr/>
              </p:nvSpPr>
              <p:spPr bwMode="hidden">
                <a:xfrm rot="-5400000">
                  <a:off x="3941"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47" name="Line 207"/>
                <p:cNvSpPr>
                  <a:spLocks noChangeShapeType="1"/>
                </p:cNvSpPr>
                <p:nvPr/>
              </p:nvSpPr>
              <p:spPr bwMode="hidden">
                <a:xfrm rot="-5400000">
                  <a:off x="4470"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48" name="Line 208"/>
                <p:cNvSpPr>
                  <a:spLocks noChangeShapeType="1"/>
                </p:cNvSpPr>
                <p:nvPr/>
              </p:nvSpPr>
              <p:spPr bwMode="hidden">
                <a:xfrm rot="-5400000">
                  <a:off x="5009"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49" name="Line 209"/>
                <p:cNvSpPr>
                  <a:spLocks noChangeShapeType="1"/>
                </p:cNvSpPr>
                <p:nvPr/>
              </p:nvSpPr>
              <p:spPr bwMode="hidden">
                <a:xfrm rot="-5400000">
                  <a:off x="5538"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grpSp>
        </p:grpSp>
        <p:grpSp>
          <p:nvGrpSpPr>
            <p:cNvPr id="6" name="Group 210"/>
            <p:cNvGrpSpPr>
              <a:grpSpLocks/>
            </p:cNvGrpSpPr>
            <p:nvPr/>
          </p:nvGrpSpPr>
          <p:grpSpPr bwMode="auto">
            <a:xfrm>
              <a:off x="336" y="1200"/>
              <a:ext cx="5088" cy="1056"/>
              <a:chOff x="336" y="1200"/>
              <a:chExt cx="5088" cy="1056"/>
            </a:xfrm>
          </p:grpSpPr>
          <p:sp>
            <p:nvSpPr>
              <p:cNvPr id="32" name="Rectangle 211"/>
              <p:cNvSpPr>
                <a:spLocks noChangeArrowheads="1"/>
              </p:cNvSpPr>
              <p:nvPr/>
            </p:nvSpPr>
            <p:spPr bwMode="auto">
              <a:xfrm>
                <a:off x="2880" y="1200"/>
                <a:ext cx="2544" cy="528"/>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anose="02020603060405020304" pitchFamily="18" charset="0"/>
                  </a:defRPr>
                </a:lvl1pPr>
                <a:lvl2pPr marL="742950" indent="-285750">
                  <a:defRPr sz="2400">
                    <a:solidFill>
                      <a:schemeClr val="tx1"/>
                    </a:solidFill>
                    <a:latin typeface="Times" panose="02020603060405020304" pitchFamily="18" charset="0"/>
                  </a:defRPr>
                </a:lvl2pPr>
                <a:lvl3pPr marL="1143000" indent="-228600">
                  <a:defRPr sz="2400">
                    <a:solidFill>
                      <a:schemeClr val="tx1"/>
                    </a:solidFill>
                    <a:latin typeface="Times" panose="02020603060405020304" pitchFamily="18" charset="0"/>
                  </a:defRPr>
                </a:lvl3pPr>
                <a:lvl4pPr marL="1600200" indent="-228600">
                  <a:defRPr sz="2400">
                    <a:solidFill>
                      <a:schemeClr val="tx1"/>
                    </a:solidFill>
                    <a:latin typeface="Times" panose="02020603060405020304" pitchFamily="18" charset="0"/>
                  </a:defRPr>
                </a:lvl4pPr>
                <a:lvl5pPr marL="2057400" indent="-228600">
                  <a:defRPr sz="2400">
                    <a:solidFill>
                      <a:schemeClr val="tx1"/>
                    </a:solidFill>
                    <a:latin typeface="Times" panose="02020603060405020304" pitchFamily="18" charset="0"/>
                  </a:defRPr>
                </a:lvl5pPr>
                <a:lvl6pPr marL="2514600" indent="-228600" eaLnBrk="0" fontAlgn="base" hangingPunct="0">
                  <a:spcBef>
                    <a:spcPct val="0"/>
                  </a:spcBef>
                  <a:spcAft>
                    <a:spcPct val="0"/>
                  </a:spcAft>
                  <a:defRPr sz="2400">
                    <a:solidFill>
                      <a:schemeClr val="tx1"/>
                    </a:solidFill>
                    <a:latin typeface="Times" panose="02020603060405020304" pitchFamily="18" charset="0"/>
                  </a:defRPr>
                </a:lvl6pPr>
                <a:lvl7pPr marL="2971800" indent="-228600" eaLnBrk="0" fontAlgn="base" hangingPunct="0">
                  <a:spcBef>
                    <a:spcPct val="0"/>
                  </a:spcBef>
                  <a:spcAft>
                    <a:spcPct val="0"/>
                  </a:spcAft>
                  <a:defRPr sz="2400">
                    <a:solidFill>
                      <a:schemeClr val="tx1"/>
                    </a:solidFill>
                    <a:latin typeface="Times" panose="02020603060405020304" pitchFamily="18" charset="0"/>
                  </a:defRPr>
                </a:lvl7pPr>
                <a:lvl8pPr marL="3429000" indent="-228600" eaLnBrk="0" fontAlgn="base" hangingPunct="0">
                  <a:spcBef>
                    <a:spcPct val="0"/>
                  </a:spcBef>
                  <a:spcAft>
                    <a:spcPct val="0"/>
                  </a:spcAft>
                  <a:defRPr sz="2400">
                    <a:solidFill>
                      <a:schemeClr val="tx1"/>
                    </a:solidFill>
                    <a:latin typeface="Times" panose="02020603060405020304" pitchFamily="18" charset="0"/>
                  </a:defRPr>
                </a:lvl8pPr>
                <a:lvl9pPr marL="3886200" indent="-228600" eaLnBrk="0" fontAlgn="base" hangingPunct="0">
                  <a:spcBef>
                    <a:spcPct val="0"/>
                  </a:spcBef>
                  <a:spcAft>
                    <a:spcPct val="0"/>
                  </a:spcAft>
                  <a:defRPr sz="2400">
                    <a:solidFill>
                      <a:schemeClr val="tx1"/>
                    </a:solidFill>
                    <a:latin typeface="Times" panose="02020603060405020304" pitchFamily="18" charset="0"/>
                  </a:defRPr>
                </a:lvl9pPr>
              </a:lstStyle>
              <a:p>
                <a:pPr eaLnBrk="0" fontAlgn="base" hangingPunct="0">
                  <a:spcBef>
                    <a:spcPct val="0"/>
                  </a:spcBef>
                  <a:spcAft>
                    <a:spcPct val="0"/>
                  </a:spcAft>
                  <a:defRPr/>
                </a:pPr>
                <a:endParaRPr lang="en-US" altLang="en-US" smtClean="0">
                  <a:solidFill>
                    <a:srgbClr val="8383AD"/>
                  </a:solidFill>
                </a:endParaRPr>
              </a:p>
            </p:txBody>
          </p:sp>
          <p:sp>
            <p:nvSpPr>
              <p:cNvPr id="33" name="Rectangle 212"/>
              <p:cNvSpPr>
                <a:spLocks noChangeArrowheads="1"/>
              </p:cNvSpPr>
              <p:nvPr/>
            </p:nvSpPr>
            <p:spPr bwMode="auto">
              <a:xfrm>
                <a:off x="2880" y="1728"/>
                <a:ext cx="2544" cy="528"/>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anose="02020603060405020304" pitchFamily="18" charset="0"/>
                  </a:defRPr>
                </a:lvl1pPr>
                <a:lvl2pPr marL="742950" indent="-285750">
                  <a:defRPr sz="2400">
                    <a:solidFill>
                      <a:schemeClr val="tx1"/>
                    </a:solidFill>
                    <a:latin typeface="Times" panose="02020603060405020304" pitchFamily="18" charset="0"/>
                  </a:defRPr>
                </a:lvl2pPr>
                <a:lvl3pPr marL="1143000" indent="-228600">
                  <a:defRPr sz="2400">
                    <a:solidFill>
                      <a:schemeClr val="tx1"/>
                    </a:solidFill>
                    <a:latin typeface="Times" panose="02020603060405020304" pitchFamily="18" charset="0"/>
                  </a:defRPr>
                </a:lvl3pPr>
                <a:lvl4pPr marL="1600200" indent="-228600">
                  <a:defRPr sz="2400">
                    <a:solidFill>
                      <a:schemeClr val="tx1"/>
                    </a:solidFill>
                    <a:latin typeface="Times" panose="02020603060405020304" pitchFamily="18" charset="0"/>
                  </a:defRPr>
                </a:lvl4pPr>
                <a:lvl5pPr marL="2057400" indent="-228600">
                  <a:defRPr sz="2400">
                    <a:solidFill>
                      <a:schemeClr val="tx1"/>
                    </a:solidFill>
                    <a:latin typeface="Times" panose="02020603060405020304" pitchFamily="18" charset="0"/>
                  </a:defRPr>
                </a:lvl5pPr>
                <a:lvl6pPr marL="2514600" indent="-228600" eaLnBrk="0" fontAlgn="base" hangingPunct="0">
                  <a:spcBef>
                    <a:spcPct val="0"/>
                  </a:spcBef>
                  <a:spcAft>
                    <a:spcPct val="0"/>
                  </a:spcAft>
                  <a:defRPr sz="2400">
                    <a:solidFill>
                      <a:schemeClr val="tx1"/>
                    </a:solidFill>
                    <a:latin typeface="Times" panose="02020603060405020304" pitchFamily="18" charset="0"/>
                  </a:defRPr>
                </a:lvl6pPr>
                <a:lvl7pPr marL="2971800" indent="-228600" eaLnBrk="0" fontAlgn="base" hangingPunct="0">
                  <a:spcBef>
                    <a:spcPct val="0"/>
                  </a:spcBef>
                  <a:spcAft>
                    <a:spcPct val="0"/>
                  </a:spcAft>
                  <a:defRPr sz="2400">
                    <a:solidFill>
                      <a:schemeClr val="tx1"/>
                    </a:solidFill>
                    <a:latin typeface="Times" panose="02020603060405020304" pitchFamily="18" charset="0"/>
                  </a:defRPr>
                </a:lvl7pPr>
                <a:lvl8pPr marL="3429000" indent="-228600" eaLnBrk="0" fontAlgn="base" hangingPunct="0">
                  <a:spcBef>
                    <a:spcPct val="0"/>
                  </a:spcBef>
                  <a:spcAft>
                    <a:spcPct val="0"/>
                  </a:spcAft>
                  <a:defRPr sz="2400">
                    <a:solidFill>
                      <a:schemeClr val="tx1"/>
                    </a:solidFill>
                    <a:latin typeface="Times" panose="02020603060405020304" pitchFamily="18" charset="0"/>
                  </a:defRPr>
                </a:lvl8pPr>
                <a:lvl9pPr marL="3886200" indent="-228600" eaLnBrk="0" fontAlgn="base" hangingPunct="0">
                  <a:spcBef>
                    <a:spcPct val="0"/>
                  </a:spcBef>
                  <a:spcAft>
                    <a:spcPct val="0"/>
                  </a:spcAft>
                  <a:defRPr sz="2400">
                    <a:solidFill>
                      <a:schemeClr val="tx1"/>
                    </a:solidFill>
                    <a:latin typeface="Times" panose="02020603060405020304" pitchFamily="18" charset="0"/>
                  </a:defRPr>
                </a:lvl9pPr>
              </a:lstStyle>
              <a:p>
                <a:pPr eaLnBrk="0" fontAlgn="base" hangingPunct="0">
                  <a:spcBef>
                    <a:spcPct val="0"/>
                  </a:spcBef>
                  <a:spcAft>
                    <a:spcPct val="0"/>
                  </a:spcAft>
                  <a:defRPr/>
                </a:pPr>
                <a:endParaRPr lang="en-US" altLang="en-US" smtClean="0">
                  <a:solidFill>
                    <a:srgbClr val="8383AD"/>
                  </a:solidFill>
                </a:endParaRPr>
              </a:p>
            </p:txBody>
          </p:sp>
          <p:sp>
            <p:nvSpPr>
              <p:cNvPr id="34" name="Rectangle 213"/>
              <p:cNvSpPr>
                <a:spLocks noChangeArrowheads="1"/>
              </p:cNvSpPr>
              <p:nvPr/>
            </p:nvSpPr>
            <p:spPr bwMode="auto">
              <a:xfrm>
                <a:off x="336" y="1728"/>
                <a:ext cx="2544" cy="528"/>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anose="02020603060405020304" pitchFamily="18" charset="0"/>
                  </a:defRPr>
                </a:lvl1pPr>
                <a:lvl2pPr marL="742950" indent="-285750">
                  <a:defRPr sz="2400">
                    <a:solidFill>
                      <a:schemeClr val="tx1"/>
                    </a:solidFill>
                    <a:latin typeface="Times" panose="02020603060405020304" pitchFamily="18" charset="0"/>
                  </a:defRPr>
                </a:lvl2pPr>
                <a:lvl3pPr marL="1143000" indent="-228600">
                  <a:defRPr sz="2400">
                    <a:solidFill>
                      <a:schemeClr val="tx1"/>
                    </a:solidFill>
                    <a:latin typeface="Times" panose="02020603060405020304" pitchFamily="18" charset="0"/>
                  </a:defRPr>
                </a:lvl3pPr>
                <a:lvl4pPr marL="1600200" indent="-228600">
                  <a:defRPr sz="2400">
                    <a:solidFill>
                      <a:schemeClr val="tx1"/>
                    </a:solidFill>
                    <a:latin typeface="Times" panose="02020603060405020304" pitchFamily="18" charset="0"/>
                  </a:defRPr>
                </a:lvl4pPr>
                <a:lvl5pPr marL="2057400" indent="-228600">
                  <a:defRPr sz="2400">
                    <a:solidFill>
                      <a:schemeClr val="tx1"/>
                    </a:solidFill>
                    <a:latin typeface="Times" panose="02020603060405020304" pitchFamily="18" charset="0"/>
                  </a:defRPr>
                </a:lvl5pPr>
                <a:lvl6pPr marL="2514600" indent="-228600" eaLnBrk="0" fontAlgn="base" hangingPunct="0">
                  <a:spcBef>
                    <a:spcPct val="0"/>
                  </a:spcBef>
                  <a:spcAft>
                    <a:spcPct val="0"/>
                  </a:spcAft>
                  <a:defRPr sz="2400">
                    <a:solidFill>
                      <a:schemeClr val="tx1"/>
                    </a:solidFill>
                    <a:latin typeface="Times" panose="02020603060405020304" pitchFamily="18" charset="0"/>
                  </a:defRPr>
                </a:lvl6pPr>
                <a:lvl7pPr marL="2971800" indent="-228600" eaLnBrk="0" fontAlgn="base" hangingPunct="0">
                  <a:spcBef>
                    <a:spcPct val="0"/>
                  </a:spcBef>
                  <a:spcAft>
                    <a:spcPct val="0"/>
                  </a:spcAft>
                  <a:defRPr sz="2400">
                    <a:solidFill>
                      <a:schemeClr val="tx1"/>
                    </a:solidFill>
                    <a:latin typeface="Times" panose="02020603060405020304" pitchFamily="18" charset="0"/>
                  </a:defRPr>
                </a:lvl7pPr>
                <a:lvl8pPr marL="3429000" indent="-228600" eaLnBrk="0" fontAlgn="base" hangingPunct="0">
                  <a:spcBef>
                    <a:spcPct val="0"/>
                  </a:spcBef>
                  <a:spcAft>
                    <a:spcPct val="0"/>
                  </a:spcAft>
                  <a:defRPr sz="2400">
                    <a:solidFill>
                      <a:schemeClr val="tx1"/>
                    </a:solidFill>
                    <a:latin typeface="Times" panose="02020603060405020304" pitchFamily="18" charset="0"/>
                  </a:defRPr>
                </a:lvl8pPr>
                <a:lvl9pPr marL="3886200" indent="-228600" eaLnBrk="0" fontAlgn="base" hangingPunct="0">
                  <a:spcBef>
                    <a:spcPct val="0"/>
                  </a:spcBef>
                  <a:spcAft>
                    <a:spcPct val="0"/>
                  </a:spcAft>
                  <a:defRPr sz="2400">
                    <a:solidFill>
                      <a:schemeClr val="tx1"/>
                    </a:solidFill>
                    <a:latin typeface="Times" panose="02020603060405020304" pitchFamily="18" charset="0"/>
                  </a:defRPr>
                </a:lvl9pPr>
              </a:lstStyle>
              <a:p>
                <a:pPr eaLnBrk="0" fontAlgn="base" hangingPunct="0">
                  <a:spcBef>
                    <a:spcPct val="0"/>
                  </a:spcBef>
                  <a:spcAft>
                    <a:spcPct val="0"/>
                  </a:spcAft>
                  <a:defRPr/>
                </a:pPr>
                <a:endParaRPr lang="en-US" altLang="en-US" smtClean="0">
                  <a:solidFill>
                    <a:srgbClr val="8383AD"/>
                  </a:solidFill>
                </a:endParaRPr>
              </a:p>
            </p:txBody>
          </p:sp>
          <p:sp>
            <p:nvSpPr>
              <p:cNvPr id="35" name="Rectangle 214"/>
              <p:cNvSpPr>
                <a:spLocks noChangeArrowheads="1"/>
              </p:cNvSpPr>
              <p:nvPr/>
            </p:nvSpPr>
            <p:spPr bwMode="auto">
              <a:xfrm>
                <a:off x="336" y="1200"/>
                <a:ext cx="2544" cy="528"/>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anose="02020603060405020304" pitchFamily="18" charset="0"/>
                  </a:defRPr>
                </a:lvl1pPr>
                <a:lvl2pPr marL="742950" indent="-285750">
                  <a:defRPr sz="2400">
                    <a:solidFill>
                      <a:schemeClr val="tx1"/>
                    </a:solidFill>
                    <a:latin typeface="Times" panose="02020603060405020304" pitchFamily="18" charset="0"/>
                  </a:defRPr>
                </a:lvl2pPr>
                <a:lvl3pPr marL="1143000" indent="-228600">
                  <a:defRPr sz="2400">
                    <a:solidFill>
                      <a:schemeClr val="tx1"/>
                    </a:solidFill>
                    <a:latin typeface="Times" panose="02020603060405020304" pitchFamily="18" charset="0"/>
                  </a:defRPr>
                </a:lvl3pPr>
                <a:lvl4pPr marL="1600200" indent="-228600">
                  <a:defRPr sz="2400">
                    <a:solidFill>
                      <a:schemeClr val="tx1"/>
                    </a:solidFill>
                    <a:latin typeface="Times" panose="02020603060405020304" pitchFamily="18" charset="0"/>
                  </a:defRPr>
                </a:lvl4pPr>
                <a:lvl5pPr marL="2057400" indent="-228600">
                  <a:defRPr sz="2400">
                    <a:solidFill>
                      <a:schemeClr val="tx1"/>
                    </a:solidFill>
                    <a:latin typeface="Times" panose="02020603060405020304" pitchFamily="18" charset="0"/>
                  </a:defRPr>
                </a:lvl5pPr>
                <a:lvl6pPr marL="2514600" indent="-228600" eaLnBrk="0" fontAlgn="base" hangingPunct="0">
                  <a:spcBef>
                    <a:spcPct val="0"/>
                  </a:spcBef>
                  <a:spcAft>
                    <a:spcPct val="0"/>
                  </a:spcAft>
                  <a:defRPr sz="2400">
                    <a:solidFill>
                      <a:schemeClr val="tx1"/>
                    </a:solidFill>
                    <a:latin typeface="Times" panose="02020603060405020304" pitchFamily="18" charset="0"/>
                  </a:defRPr>
                </a:lvl6pPr>
                <a:lvl7pPr marL="2971800" indent="-228600" eaLnBrk="0" fontAlgn="base" hangingPunct="0">
                  <a:spcBef>
                    <a:spcPct val="0"/>
                  </a:spcBef>
                  <a:spcAft>
                    <a:spcPct val="0"/>
                  </a:spcAft>
                  <a:defRPr sz="2400">
                    <a:solidFill>
                      <a:schemeClr val="tx1"/>
                    </a:solidFill>
                    <a:latin typeface="Times" panose="02020603060405020304" pitchFamily="18" charset="0"/>
                  </a:defRPr>
                </a:lvl7pPr>
                <a:lvl8pPr marL="3429000" indent="-228600" eaLnBrk="0" fontAlgn="base" hangingPunct="0">
                  <a:spcBef>
                    <a:spcPct val="0"/>
                  </a:spcBef>
                  <a:spcAft>
                    <a:spcPct val="0"/>
                  </a:spcAft>
                  <a:defRPr sz="2400">
                    <a:solidFill>
                      <a:schemeClr val="tx1"/>
                    </a:solidFill>
                    <a:latin typeface="Times" panose="02020603060405020304" pitchFamily="18" charset="0"/>
                  </a:defRPr>
                </a:lvl8pPr>
                <a:lvl9pPr marL="3886200" indent="-228600" eaLnBrk="0" fontAlgn="base" hangingPunct="0">
                  <a:spcBef>
                    <a:spcPct val="0"/>
                  </a:spcBef>
                  <a:spcAft>
                    <a:spcPct val="0"/>
                  </a:spcAft>
                  <a:defRPr sz="2400">
                    <a:solidFill>
                      <a:schemeClr val="tx1"/>
                    </a:solidFill>
                    <a:latin typeface="Times" panose="02020603060405020304" pitchFamily="18" charset="0"/>
                  </a:defRPr>
                </a:lvl9pPr>
              </a:lstStyle>
              <a:p>
                <a:pPr eaLnBrk="0" fontAlgn="base" hangingPunct="0">
                  <a:spcBef>
                    <a:spcPct val="0"/>
                  </a:spcBef>
                  <a:spcAft>
                    <a:spcPct val="0"/>
                  </a:spcAft>
                  <a:defRPr/>
                </a:pPr>
                <a:endParaRPr lang="en-US" altLang="en-US" smtClean="0">
                  <a:solidFill>
                    <a:srgbClr val="8383AD"/>
                  </a:solidFill>
                </a:endParaRPr>
              </a:p>
            </p:txBody>
          </p:sp>
          <p:sp>
            <p:nvSpPr>
              <p:cNvPr id="36" name="Rectangle 215"/>
              <p:cNvSpPr>
                <a:spLocks noChangeArrowheads="1"/>
              </p:cNvSpPr>
              <p:nvPr/>
            </p:nvSpPr>
            <p:spPr bwMode="white">
              <a:xfrm>
                <a:off x="432" y="1296"/>
                <a:ext cx="4896" cy="86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anose="02020603060405020304" pitchFamily="18" charset="0"/>
                  </a:defRPr>
                </a:lvl1pPr>
                <a:lvl2pPr marL="742950" indent="-285750">
                  <a:defRPr sz="2400">
                    <a:solidFill>
                      <a:schemeClr val="tx1"/>
                    </a:solidFill>
                    <a:latin typeface="Times" panose="02020603060405020304" pitchFamily="18" charset="0"/>
                  </a:defRPr>
                </a:lvl2pPr>
                <a:lvl3pPr marL="1143000" indent="-228600">
                  <a:defRPr sz="2400">
                    <a:solidFill>
                      <a:schemeClr val="tx1"/>
                    </a:solidFill>
                    <a:latin typeface="Times" panose="02020603060405020304" pitchFamily="18" charset="0"/>
                  </a:defRPr>
                </a:lvl3pPr>
                <a:lvl4pPr marL="1600200" indent="-228600">
                  <a:defRPr sz="2400">
                    <a:solidFill>
                      <a:schemeClr val="tx1"/>
                    </a:solidFill>
                    <a:latin typeface="Times" panose="02020603060405020304" pitchFamily="18" charset="0"/>
                  </a:defRPr>
                </a:lvl4pPr>
                <a:lvl5pPr marL="2057400" indent="-228600">
                  <a:defRPr sz="2400">
                    <a:solidFill>
                      <a:schemeClr val="tx1"/>
                    </a:solidFill>
                    <a:latin typeface="Times" panose="02020603060405020304" pitchFamily="18" charset="0"/>
                  </a:defRPr>
                </a:lvl5pPr>
                <a:lvl6pPr marL="2514600" indent="-228600" eaLnBrk="0" fontAlgn="base" hangingPunct="0">
                  <a:spcBef>
                    <a:spcPct val="0"/>
                  </a:spcBef>
                  <a:spcAft>
                    <a:spcPct val="0"/>
                  </a:spcAft>
                  <a:defRPr sz="2400">
                    <a:solidFill>
                      <a:schemeClr val="tx1"/>
                    </a:solidFill>
                    <a:latin typeface="Times" panose="02020603060405020304" pitchFamily="18" charset="0"/>
                  </a:defRPr>
                </a:lvl6pPr>
                <a:lvl7pPr marL="2971800" indent="-228600" eaLnBrk="0" fontAlgn="base" hangingPunct="0">
                  <a:spcBef>
                    <a:spcPct val="0"/>
                  </a:spcBef>
                  <a:spcAft>
                    <a:spcPct val="0"/>
                  </a:spcAft>
                  <a:defRPr sz="2400">
                    <a:solidFill>
                      <a:schemeClr val="tx1"/>
                    </a:solidFill>
                    <a:latin typeface="Times" panose="02020603060405020304" pitchFamily="18" charset="0"/>
                  </a:defRPr>
                </a:lvl7pPr>
                <a:lvl8pPr marL="3429000" indent="-228600" eaLnBrk="0" fontAlgn="base" hangingPunct="0">
                  <a:spcBef>
                    <a:spcPct val="0"/>
                  </a:spcBef>
                  <a:spcAft>
                    <a:spcPct val="0"/>
                  </a:spcAft>
                  <a:defRPr sz="2400">
                    <a:solidFill>
                      <a:schemeClr val="tx1"/>
                    </a:solidFill>
                    <a:latin typeface="Times" panose="02020603060405020304" pitchFamily="18" charset="0"/>
                  </a:defRPr>
                </a:lvl8pPr>
                <a:lvl9pPr marL="3886200" indent="-228600" eaLnBrk="0" fontAlgn="base" hangingPunct="0">
                  <a:spcBef>
                    <a:spcPct val="0"/>
                  </a:spcBef>
                  <a:spcAft>
                    <a:spcPct val="0"/>
                  </a:spcAft>
                  <a:defRPr sz="2400">
                    <a:solidFill>
                      <a:schemeClr val="tx1"/>
                    </a:solidFill>
                    <a:latin typeface="Times" panose="02020603060405020304" pitchFamily="18" charset="0"/>
                  </a:defRPr>
                </a:lvl9pPr>
              </a:lstStyle>
              <a:p>
                <a:pPr eaLnBrk="0" fontAlgn="base" hangingPunct="0">
                  <a:spcBef>
                    <a:spcPct val="0"/>
                  </a:spcBef>
                  <a:spcAft>
                    <a:spcPct val="0"/>
                  </a:spcAft>
                  <a:defRPr/>
                </a:pPr>
                <a:endParaRPr lang="en-US" altLang="en-US" smtClean="0">
                  <a:solidFill>
                    <a:srgbClr val="8383AD"/>
                  </a:solidFill>
                </a:endParaRPr>
              </a:p>
            </p:txBody>
          </p:sp>
        </p:grpSp>
        <p:grpSp>
          <p:nvGrpSpPr>
            <p:cNvPr id="7" name="Group 216"/>
            <p:cNvGrpSpPr>
              <a:grpSpLocks/>
            </p:cNvGrpSpPr>
            <p:nvPr/>
          </p:nvGrpSpPr>
          <p:grpSpPr bwMode="auto">
            <a:xfrm>
              <a:off x="192" y="4273"/>
              <a:ext cx="5328" cy="47"/>
              <a:chOff x="192" y="3840"/>
              <a:chExt cx="5328" cy="47"/>
            </a:xfrm>
          </p:grpSpPr>
          <p:grpSp>
            <p:nvGrpSpPr>
              <p:cNvPr id="8" name="Group 217"/>
              <p:cNvGrpSpPr>
                <a:grpSpLocks/>
              </p:cNvGrpSpPr>
              <p:nvPr userDrawn="1"/>
            </p:nvGrpSpPr>
            <p:grpSpPr bwMode="auto">
              <a:xfrm>
                <a:off x="192" y="3840"/>
                <a:ext cx="624" cy="47"/>
                <a:chOff x="624" y="3706"/>
                <a:chExt cx="1056" cy="106"/>
              </a:xfrm>
            </p:grpSpPr>
            <p:sp>
              <p:nvSpPr>
                <p:cNvPr id="30" name="Rectangle 218"/>
                <p:cNvSpPr>
                  <a:spLocks noChangeArrowheads="1"/>
                </p:cNvSpPr>
                <p:nvPr/>
              </p:nvSpPr>
              <p:spPr bwMode="ltGray">
                <a:xfrm>
                  <a:off x="1152" y="3706"/>
                  <a:ext cx="528" cy="106"/>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anose="02020603060405020304" pitchFamily="18" charset="0"/>
                    </a:defRPr>
                  </a:lvl1pPr>
                  <a:lvl2pPr marL="742950" indent="-285750">
                    <a:defRPr sz="2400">
                      <a:solidFill>
                        <a:schemeClr val="tx1"/>
                      </a:solidFill>
                      <a:latin typeface="Times" panose="02020603060405020304" pitchFamily="18" charset="0"/>
                    </a:defRPr>
                  </a:lvl2pPr>
                  <a:lvl3pPr marL="1143000" indent="-228600">
                    <a:defRPr sz="2400">
                      <a:solidFill>
                        <a:schemeClr val="tx1"/>
                      </a:solidFill>
                      <a:latin typeface="Times" panose="02020603060405020304" pitchFamily="18" charset="0"/>
                    </a:defRPr>
                  </a:lvl3pPr>
                  <a:lvl4pPr marL="1600200" indent="-228600">
                    <a:defRPr sz="2400">
                      <a:solidFill>
                        <a:schemeClr val="tx1"/>
                      </a:solidFill>
                      <a:latin typeface="Times" panose="02020603060405020304" pitchFamily="18" charset="0"/>
                    </a:defRPr>
                  </a:lvl4pPr>
                  <a:lvl5pPr marL="2057400" indent="-228600">
                    <a:defRPr sz="2400">
                      <a:solidFill>
                        <a:schemeClr val="tx1"/>
                      </a:solidFill>
                      <a:latin typeface="Times" panose="02020603060405020304" pitchFamily="18" charset="0"/>
                    </a:defRPr>
                  </a:lvl5pPr>
                  <a:lvl6pPr marL="2514600" indent="-228600" eaLnBrk="0" fontAlgn="base" hangingPunct="0">
                    <a:spcBef>
                      <a:spcPct val="0"/>
                    </a:spcBef>
                    <a:spcAft>
                      <a:spcPct val="0"/>
                    </a:spcAft>
                    <a:defRPr sz="2400">
                      <a:solidFill>
                        <a:schemeClr val="tx1"/>
                      </a:solidFill>
                      <a:latin typeface="Times" panose="02020603060405020304" pitchFamily="18" charset="0"/>
                    </a:defRPr>
                  </a:lvl6pPr>
                  <a:lvl7pPr marL="2971800" indent="-228600" eaLnBrk="0" fontAlgn="base" hangingPunct="0">
                    <a:spcBef>
                      <a:spcPct val="0"/>
                    </a:spcBef>
                    <a:spcAft>
                      <a:spcPct val="0"/>
                    </a:spcAft>
                    <a:defRPr sz="2400">
                      <a:solidFill>
                        <a:schemeClr val="tx1"/>
                      </a:solidFill>
                      <a:latin typeface="Times" panose="02020603060405020304" pitchFamily="18" charset="0"/>
                    </a:defRPr>
                  </a:lvl7pPr>
                  <a:lvl8pPr marL="3429000" indent="-228600" eaLnBrk="0" fontAlgn="base" hangingPunct="0">
                    <a:spcBef>
                      <a:spcPct val="0"/>
                    </a:spcBef>
                    <a:spcAft>
                      <a:spcPct val="0"/>
                    </a:spcAft>
                    <a:defRPr sz="2400">
                      <a:solidFill>
                        <a:schemeClr val="tx1"/>
                      </a:solidFill>
                      <a:latin typeface="Times" panose="02020603060405020304" pitchFamily="18" charset="0"/>
                    </a:defRPr>
                  </a:lvl8pPr>
                  <a:lvl9pPr marL="3886200" indent="-228600" eaLnBrk="0" fontAlgn="base" hangingPunct="0">
                    <a:spcBef>
                      <a:spcPct val="0"/>
                    </a:spcBef>
                    <a:spcAft>
                      <a:spcPct val="0"/>
                    </a:spcAft>
                    <a:defRPr sz="2400">
                      <a:solidFill>
                        <a:schemeClr val="tx1"/>
                      </a:solidFill>
                      <a:latin typeface="Times" panose="02020603060405020304" pitchFamily="18" charset="0"/>
                    </a:defRPr>
                  </a:lvl9pPr>
                </a:lstStyle>
                <a:p>
                  <a:pPr eaLnBrk="0" fontAlgn="base" hangingPunct="0">
                    <a:spcBef>
                      <a:spcPct val="0"/>
                    </a:spcBef>
                    <a:spcAft>
                      <a:spcPct val="0"/>
                    </a:spcAft>
                    <a:defRPr/>
                  </a:pPr>
                  <a:endParaRPr lang="en-US" altLang="en-US" smtClean="0">
                    <a:solidFill>
                      <a:srgbClr val="8383AD"/>
                    </a:solidFill>
                  </a:endParaRPr>
                </a:p>
              </p:txBody>
            </p:sp>
            <p:sp>
              <p:nvSpPr>
                <p:cNvPr id="31" name="Rectangle 219"/>
                <p:cNvSpPr>
                  <a:spLocks noChangeArrowheads="1"/>
                </p:cNvSpPr>
                <p:nvPr/>
              </p:nvSpPr>
              <p:spPr bwMode="ltGray">
                <a:xfrm>
                  <a:off x="624" y="3706"/>
                  <a:ext cx="528" cy="106"/>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anose="02020603060405020304" pitchFamily="18" charset="0"/>
                    </a:defRPr>
                  </a:lvl1pPr>
                  <a:lvl2pPr marL="742950" indent="-285750">
                    <a:defRPr sz="2400">
                      <a:solidFill>
                        <a:schemeClr val="tx1"/>
                      </a:solidFill>
                      <a:latin typeface="Times" panose="02020603060405020304" pitchFamily="18" charset="0"/>
                    </a:defRPr>
                  </a:lvl2pPr>
                  <a:lvl3pPr marL="1143000" indent="-228600">
                    <a:defRPr sz="2400">
                      <a:solidFill>
                        <a:schemeClr val="tx1"/>
                      </a:solidFill>
                      <a:latin typeface="Times" panose="02020603060405020304" pitchFamily="18" charset="0"/>
                    </a:defRPr>
                  </a:lvl3pPr>
                  <a:lvl4pPr marL="1600200" indent="-228600">
                    <a:defRPr sz="2400">
                      <a:solidFill>
                        <a:schemeClr val="tx1"/>
                      </a:solidFill>
                      <a:latin typeface="Times" panose="02020603060405020304" pitchFamily="18" charset="0"/>
                    </a:defRPr>
                  </a:lvl4pPr>
                  <a:lvl5pPr marL="2057400" indent="-228600">
                    <a:defRPr sz="2400">
                      <a:solidFill>
                        <a:schemeClr val="tx1"/>
                      </a:solidFill>
                      <a:latin typeface="Times" panose="02020603060405020304" pitchFamily="18" charset="0"/>
                    </a:defRPr>
                  </a:lvl5pPr>
                  <a:lvl6pPr marL="2514600" indent="-228600" eaLnBrk="0" fontAlgn="base" hangingPunct="0">
                    <a:spcBef>
                      <a:spcPct val="0"/>
                    </a:spcBef>
                    <a:spcAft>
                      <a:spcPct val="0"/>
                    </a:spcAft>
                    <a:defRPr sz="2400">
                      <a:solidFill>
                        <a:schemeClr val="tx1"/>
                      </a:solidFill>
                      <a:latin typeface="Times" panose="02020603060405020304" pitchFamily="18" charset="0"/>
                    </a:defRPr>
                  </a:lvl6pPr>
                  <a:lvl7pPr marL="2971800" indent="-228600" eaLnBrk="0" fontAlgn="base" hangingPunct="0">
                    <a:spcBef>
                      <a:spcPct val="0"/>
                    </a:spcBef>
                    <a:spcAft>
                      <a:spcPct val="0"/>
                    </a:spcAft>
                    <a:defRPr sz="2400">
                      <a:solidFill>
                        <a:schemeClr val="tx1"/>
                      </a:solidFill>
                      <a:latin typeface="Times" panose="02020603060405020304" pitchFamily="18" charset="0"/>
                    </a:defRPr>
                  </a:lvl7pPr>
                  <a:lvl8pPr marL="3429000" indent="-228600" eaLnBrk="0" fontAlgn="base" hangingPunct="0">
                    <a:spcBef>
                      <a:spcPct val="0"/>
                    </a:spcBef>
                    <a:spcAft>
                      <a:spcPct val="0"/>
                    </a:spcAft>
                    <a:defRPr sz="2400">
                      <a:solidFill>
                        <a:schemeClr val="tx1"/>
                      </a:solidFill>
                      <a:latin typeface="Times" panose="02020603060405020304" pitchFamily="18" charset="0"/>
                    </a:defRPr>
                  </a:lvl8pPr>
                  <a:lvl9pPr marL="3886200" indent="-228600" eaLnBrk="0" fontAlgn="base" hangingPunct="0">
                    <a:spcBef>
                      <a:spcPct val="0"/>
                    </a:spcBef>
                    <a:spcAft>
                      <a:spcPct val="0"/>
                    </a:spcAft>
                    <a:defRPr sz="2400">
                      <a:solidFill>
                        <a:schemeClr val="tx1"/>
                      </a:solidFill>
                      <a:latin typeface="Times" panose="02020603060405020304" pitchFamily="18" charset="0"/>
                    </a:defRPr>
                  </a:lvl9pPr>
                </a:lstStyle>
                <a:p>
                  <a:pPr eaLnBrk="0" fontAlgn="base" hangingPunct="0">
                    <a:spcBef>
                      <a:spcPct val="0"/>
                    </a:spcBef>
                    <a:spcAft>
                      <a:spcPct val="0"/>
                    </a:spcAft>
                    <a:defRPr/>
                  </a:pPr>
                  <a:endParaRPr lang="en-US" altLang="en-US" smtClean="0">
                    <a:solidFill>
                      <a:srgbClr val="8383AD"/>
                    </a:solidFill>
                  </a:endParaRPr>
                </a:p>
              </p:txBody>
            </p:sp>
          </p:grpSp>
          <p:grpSp>
            <p:nvGrpSpPr>
              <p:cNvPr id="9" name="Group 220"/>
              <p:cNvGrpSpPr>
                <a:grpSpLocks/>
              </p:cNvGrpSpPr>
              <p:nvPr userDrawn="1"/>
            </p:nvGrpSpPr>
            <p:grpSpPr bwMode="auto">
              <a:xfrm>
                <a:off x="864" y="3840"/>
                <a:ext cx="624" cy="47"/>
                <a:chOff x="624" y="3600"/>
                <a:chExt cx="1056" cy="106"/>
              </a:xfrm>
            </p:grpSpPr>
            <p:sp>
              <p:nvSpPr>
                <p:cNvPr id="28" name="Rectangle 221"/>
                <p:cNvSpPr>
                  <a:spLocks noChangeArrowheads="1"/>
                </p:cNvSpPr>
                <p:nvPr/>
              </p:nvSpPr>
              <p:spPr bwMode="ltGray">
                <a:xfrm>
                  <a:off x="1152" y="3600"/>
                  <a:ext cx="528" cy="106"/>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anose="02020603060405020304" pitchFamily="18" charset="0"/>
                    </a:defRPr>
                  </a:lvl1pPr>
                  <a:lvl2pPr marL="742950" indent="-285750">
                    <a:defRPr sz="2400">
                      <a:solidFill>
                        <a:schemeClr val="tx1"/>
                      </a:solidFill>
                      <a:latin typeface="Times" panose="02020603060405020304" pitchFamily="18" charset="0"/>
                    </a:defRPr>
                  </a:lvl2pPr>
                  <a:lvl3pPr marL="1143000" indent="-228600">
                    <a:defRPr sz="2400">
                      <a:solidFill>
                        <a:schemeClr val="tx1"/>
                      </a:solidFill>
                      <a:latin typeface="Times" panose="02020603060405020304" pitchFamily="18" charset="0"/>
                    </a:defRPr>
                  </a:lvl3pPr>
                  <a:lvl4pPr marL="1600200" indent="-228600">
                    <a:defRPr sz="2400">
                      <a:solidFill>
                        <a:schemeClr val="tx1"/>
                      </a:solidFill>
                      <a:latin typeface="Times" panose="02020603060405020304" pitchFamily="18" charset="0"/>
                    </a:defRPr>
                  </a:lvl4pPr>
                  <a:lvl5pPr marL="2057400" indent="-228600">
                    <a:defRPr sz="2400">
                      <a:solidFill>
                        <a:schemeClr val="tx1"/>
                      </a:solidFill>
                      <a:latin typeface="Times" panose="02020603060405020304" pitchFamily="18" charset="0"/>
                    </a:defRPr>
                  </a:lvl5pPr>
                  <a:lvl6pPr marL="2514600" indent="-228600" eaLnBrk="0" fontAlgn="base" hangingPunct="0">
                    <a:spcBef>
                      <a:spcPct val="0"/>
                    </a:spcBef>
                    <a:spcAft>
                      <a:spcPct val="0"/>
                    </a:spcAft>
                    <a:defRPr sz="2400">
                      <a:solidFill>
                        <a:schemeClr val="tx1"/>
                      </a:solidFill>
                      <a:latin typeface="Times" panose="02020603060405020304" pitchFamily="18" charset="0"/>
                    </a:defRPr>
                  </a:lvl6pPr>
                  <a:lvl7pPr marL="2971800" indent="-228600" eaLnBrk="0" fontAlgn="base" hangingPunct="0">
                    <a:spcBef>
                      <a:spcPct val="0"/>
                    </a:spcBef>
                    <a:spcAft>
                      <a:spcPct val="0"/>
                    </a:spcAft>
                    <a:defRPr sz="2400">
                      <a:solidFill>
                        <a:schemeClr val="tx1"/>
                      </a:solidFill>
                      <a:latin typeface="Times" panose="02020603060405020304" pitchFamily="18" charset="0"/>
                    </a:defRPr>
                  </a:lvl7pPr>
                  <a:lvl8pPr marL="3429000" indent="-228600" eaLnBrk="0" fontAlgn="base" hangingPunct="0">
                    <a:spcBef>
                      <a:spcPct val="0"/>
                    </a:spcBef>
                    <a:spcAft>
                      <a:spcPct val="0"/>
                    </a:spcAft>
                    <a:defRPr sz="2400">
                      <a:solidFill>
                        <a:schemeClr val="tx1"/>
                      </a:solidFill>
                      <a:latin typeface="Times" panose="02020603060405020304" pitchFamily="18" charset="0"/>
                    </a:defRPr>
                  </a:lvl8pPr>
                  <a:lvl9pPr marL="3886200" indent="-228600" eaLnBrk="0" fontAlgn="base" hangingPunct="0">
                    <a:spcBef>
                      <a:spcPct val="0"/>
                    </a:spcBef>
                    <a:spcAft>
                      <a:spcPct val="0"/>
                    </a:spcAft>
                    <a:defRPr sz="2400">
                      <a:solidFill>
                        <a:schemeClr val="tx1"/>
                      </a:solidFill>
                      <a:latin typeface="Times" panose="02020603060405020304" pitchFamily="18" charset="0"/>
                    </a:defRPr>
                  </a:lvl9pPr>
                </a:lstStyle>
                <a:p>
                  <a:pPr eaLnBrk="0" fontAlgn="base" hangingPunct="0">
                    <a:spcBef>
                      <a:spcPct val="0"/>
                    </a:spcBef>
                    <a:spcAft>
                      <a:spcPct val="0"/>
                    </a:spcAft>
                    <a:defRPr/>
                  </a:pPr>
                  <a:endParaRPr lang="en-US" altLang="en-US" smtClean="0">
                    <a:solidFill>
                      <a:srgbClr val="8383AD"/>
                    </a:solidFill>
                  </a:endParaRPr>
                </a:p>
              </p:txBody>
            </p:sp>
            <p:sp>
              <p:nvSpPr>
                <p:cNvPr id="29" name="Rectangle 222"/>
                <p:cNvSpPr>
                  <a:spLocks noChangeArrowheads="1"/>
                </p:cNvSpPr>
                <p:nvPr/>
              </p:nvSpPr>
              <p:spPr bwMode="ltGray">
                <a:xfrm>
                  <a:off x="624" y="3600"/>
                  <a:ext cx="528" cy="106"/>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anose="02020603060405020304" pitchFamily="18" charset="0"/>
                    </a:defRPr>
                  </a:lvl1pPr>
                  <a:lvl2pPr marL="742950" indent="-285750">
                    <a:defRPr sz="2400">
                      <a:solidFill>
                        <a:schemeClr val="tx1"/>
                      </a:solidFill>
                      <a:latin typeface="Times" panose="02020603060405020304" pitchFamily="18" charset="0"/>
                    </a:defRPr>
                  </a:lvl2pPr>
                  <a:lvl3pPr marL="1143000" indent="-228600">
                    <a:defRPr sz="2400">
                      <a:solidFill>
                        <a:schemeClr val="tx1"/>
                      </a:solidFill>
                      <a:latin typeface="Times" panose="02020603060405020304" pitchFamily="18" charset="0"/>
                    </a:defRPr>
                  </a:lvl3pPr>
                  <a:lvl4pPr marL="1600200" indent="-228600">
                    <a:defRPr sz="2400">
                      <a:solidFill>
                        <a:schemeClr val="tx1"/>
                      </a:solidFill>
                      <a:latin typeface="Times" panose="02020603060405020304" pitchFamily="18" charset="0"/>
                    </a:defRPr>
                  </a:lvl4pPr>
                  <a:lvl5pPr marL="2057400" indent="-228600">
                    <a:defRPr sz="2400">
                      <a:solidFill>
                        <a:schemeClr val="tx1"/>
                      </a:solidFill>
                      <a:latin typeface="Times" panose="02020603060405020304" pitchFamily="18" charset="0"/>
                    </a:defRPr>
                  </a:lvl5pPr>
                  <a:lvl6pPr marL="2514600" indent="-228600" eaLnBrk="0" fontAlgn="base" hangingPunct="0">
                    <a:spcBef>
                      <a:spcPct val="0"/>
                    </a:spcBef>
                    <a:spcAft>
                      <a:spcPct val="0"/>
                    </a:spcAft>
                    <a:defRPr sz="2400">
                      <a:solidFill>
                        <a:schemeClr val="tx1"/>
                      </a:solidFill>
                      <a:latin typeface="Times" panose="02020603060405020304" pitchFamily="18" charset="0"/>
                    </a:defRPr>
                  </a:lvl6pPr>
                  <a:lvl7pPr marL="2971800" indent="-228600" eaLnBrk="0" fontAlgn="base" hangingPunct="0">
                    <a:spcBef>
                      <a:spcPct val="0"/>
                    </a:spcBef>
                    <a:spcAft>
                      <a:spcPct val="0"/>
                    </a:spcAft>
                    <a:defRPr sz="2400">
                      <a:solidFill>
                        <a:schemeClr val="tx1"/>
                      </a:solidFill>
                      <a:latin typeface="Times" panose="02020603060405020304" pitchFamily="18" charset="0"/>
                    </a:defRPr>
                  </a:lvl7pPr>
                  <a:lvl8pPr marL="3429000" indent="-228600" eaLnBrk="0" fontAlgn="base" hangingPunct="0">
                    <a:spcBef>
                      <a:spcPct val="0"/>
                    </a:spcBef>
                    <a:spcAft>
                      <a:spcPct val="0"/>
                    </a:spcAft>
                    <a:defRPr sz="2400">
                      <a:solidFill>
                        <a:schemeClr val="tx1"/>
                      </a:solidFill>
                      <a:latin typeface="Times" panose="02020603060405020304" pitchFamily="18" charset="0"/>
                    </a:defRPr>
                  </a:lvl8pPr>
                  <a:lvl9pPr marL="3886200" indent="-228600" eaLnBrk="0" fontAlgn="base" hangingPunct="0">
                    <a:spcBef>
                      <a:spcPct val="0"/>
                    </a:spcBef>
                    <a:spcAft>
                      <a:spcPct val="0"/>
                    </a:spcAft>
                    <a:defRPr sz="2400">
                      <a:solidFill>
                        <a:schemeClr val="tx1"/>
                      </a:solidFill>
                      <a:latin typeface="Times" panose="02020603060405020304" pitchFamily="18" charset="0"/>
                    </a:defRPr>
                  </a:lvl9pPr>
                </a:lstStyle>
                <a:p>
                  <a:pPr eaLnBrk="0" fontAlgn="base" hangingPunct="0">
                    <a:spcBef>
                      <a:spcPct val="0"/>
                    </a:spcBef>
                    <a:spcAft>
                      <a:spcPct val="0"/>
                    </a:spcAft>
                    <a:defRPr/>
                  </a:pPr>
                  <a:endParaRPr lang="en-US" altLang="en-US" smtClean="0">
                    <a:solidFill>
                      <a:srgbClr val="8383AD"/>
                    </a:solidFill>
                  </a:endParaRPr>
                </a:p>
              </p:txBody>
            </p:sp>
          </p:grpSp>
          <p:grpSp>
            <p:nvGrpSpPr>
              <p:cNvPr id="10" name="Group 223"/>
              <p:cNvGrpSpPr>
                <a:grpSpLocks/>
              </p:cNvGrpSpPr>
              <p:nvPr userDrawn="1"/>
            </p:nvGrpSpPr>
            <p:grpSpPr bwMode="auto">
              <a:xfrm>
                <a:off x="1536" y="3840"/>
                <a:ext cx="624" cy="47"/>
                <a:chOff x="624" y="3706"/>
                <a:chExt cx="1056" cy="106"/>
              </a:xfrm>
            </p:grpSpPr>
            <p:sp>
              <p:nvSpPr>
                <p:cNvPr id="26" name="Rectangle 224"/>
                <p:cNvSpPr>
                  <a:spLocks noChangeArrowheads="1"/>
                </p:cNvSpPr>
                <p:nvPr/>
              </p:nvSpPr>
              <p:spPr bwMode="ltGray">
                <a:xfrm>
                  <a:off x="1152" y="3706"/>
                  <a:ext cx="528" cy="106"/>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anose="02020603060405020304" pitchFamily="18" charset="0"/>
                    </a:defRPr>
                  </a:lvl1pPr>
                  <a:lvl2pPr marL="742950" indent="-285750">
                    <a:defRPr sz="2400">
                      <a:solidFill>
                        <a:schemeClr val="tx1"/>
                      </a:solidFill>
                      <a:latin typeface="Times" panose="02020603060405020304" pitchFamily="18" charset="0"/>
                    </a:defRPr>
                  </a:lvl2pPr>
                  <a:lvl3pPr marL="1143000" indent="-228600">
                    <a:defRPr sz="2400">
                      <a:solidFill>
                        <a:schemeClr val="tx1"/>
                      </a:solidFill>
                      <a:latin typeface="Times" panose="02020603060405020304" pitchFamily="18" charset="0"/>
                    </a:defRPr>
                  </a:lvl3pPr>
                  <a:lvl4pPr marL="1600200" indent="-228600">
                    <a:defRPr sz="2400">
                      <a:solidFill>
                        <a:schemeClr val="tx1"/>
                      </a:solidFill>
                      <a:latin typeface="Times" panose="02020603060405020304" pitchFamily="18" charset="0"/>
                    </a:defRPr>
                  </a:lvl4pPr>
                  <a:lvl5pPr marL="2057400" indent="-228600">
                    <a:defRPr sz="2400">
                      <a:solidFill>
                        <a:schemeClr val="tx1"/>
                      </a:solidFill>
                      <a:latin typeface="Times" panose="02020603060405020304" pitchFamily="18" charset="0"/>
                    </a:defRPr>
                  </a:lvl5pPr>
                  <a:lvl6pPr marL="2514600" indent="-228600" eaLnBrk="0" fontAlgn="base" hangingPunct="0">
                    <a:spcBef>
                      <a:spcPct val="0"/>
                    </a:spcBef>
                    <a:spcAft>
                      <a:spcPct val="0"/>
                    </a:spcAft>
                    <a:defRPr sz="2400">
                      <a:solidFill>
                        <a:schemeClr val="tx1"/>
                      </a:solidFill>
                      <a:latin typeface="Times" panose="02020603060405020304" pitchFamily="18" charset="0"/>
                    </a:defRPr>
                  </a:lvl6pPr>
                  <a:lvl7pPr marL="2971800" indent="-228600" eaLnBrk="0" fontAlgn="base" hangingPunct="0">
                    <a:spcBef>
                      <a:spcPct val="0"/>
                    </a:spcBef>
                    <a:spcAft>
                      <a:spcPct val="0"/>
                    </a:spcAft>
                    <a:defRPr sz="2400">
                      <a:solidFill>
                        <a:schemeClr val="tx1"/>
                      </a:solidFill>
                      <a:latin typeface="Times" panose="02020603060405020304" pitchFamily="18" charset="0"/>
                    </a:defRPr>
                  </a:lvl7pPr>
                  <a:lvl8pPr marL="3429000" indent="-228600" eaLnBrk="0" fontAlgn="base" hangingPunct="0">
                    <a:spcBef>
                      <a:spcPct val="0"/>
                    </a:spcBef>
                    <a:spcAft>
                      <a:spcPct val="0"/>
                    </a:spcAft>
                    <a:defRPr sz="2400">
                      <a:solidFill>
                        <a:schemeClr val="tx1"/>
                      </a:solidFill>
                      <a:latin typeface="Times" panose="02020603060405020304" pitchFamily="18" charset="0"/>
                    </a:defRPr>
                  </a:lvl8pPr>
                  <a:lvl9pPr marL="3886200" indent="-228600" eaLnBrk="0" fontAlgn="base" hangingPunct="0">
                    <a:spcBef>
                      <a:spcPct val="0"/>
                    </a:spcBef>
                    <a:spcAft>
                      <a:spcPct val="0"/>
                    </a:spcAft>
                    <a:defRPr sz="2400">
                      <a:solidFill>
                        <a:schemeClr val="tx1"/>
                      </a:solidFill>
                      <a:latin typeface="Times" panose="02020603060405020304" pitchFamily="18" charset="0"/>
                    </a:defRPr>
                  </a:lvl9pPr>
                </a:lstStyle>
                <a:p>
                  <a:pPr eaLnBrk="0" fontAlgn="base" hangingPunct="0">
                    <a:spcBef>
                      <a:spcPct val="0"/>
                    </a:spcBef>
                    <a:spcAft>
                      <a:spcPct val="0"/>
                    </a:spcAft>
                    <a:defRPr/>
                  </a:pPr>
                  <a:endParaRPr lang="en-US" altLang="en-US" smtClean="0">
                    <a:solidFill>
                      <a:srgbClr val="8383AD"/>
                    </a:solidFill>
                  </a:endParaRPr>
                </a:p>
              </p:txBody>
            </p:sp>
            <p:sp>
              <p:nvSpPr>
                <p:cNvPr id="27" name="Rectangle 225"/>
                <p:cNvSpPr>
                  <a:spLocks noChangeArrowheads="1"/>
                </p:cNvSpPr>
                <p:nvPr/>
              </p:nvSpPr>
              <p:spPr bwMode="ltGray">
                <a:xfrm>
                  <a:off x="624" y="3706"/>
                  <a:ext cx="528" cy="106"/>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anose="02020603060405020304" pitchFamily="18" charset="0"/>
                    </a:defRPr>
                  </a:lvl1pPr>
                  <a:lvl2pPr marL="742950" indent="-285750">
                    <a:defRPr sz="2400">
                      <a:solidFill>
                        <a:schemeClr val="tx1"/>
                      </a:solidFill>
                      <a:latin typeface="Times" panose="02020603060405020304" pitchFamily="18" charset="0"/>
                    </a:defRPr>
                  </a:lvl2pPr>
                  <a:lvl3pPr marL="1143000" indent="-228600">
                    <a:defRPr sz="2400">
                      <a:solidFill>
                        <a:schemeClr val="tx1"/>
                      </a:solidFill>
                      <a:latin typeface="Times" panose="02020603060405020304" pitchFamily="18" charset="0"/>
                    </a:defRPr>
                  </a:lvl3pPr>
                  <a:lvl4pPr marL="1600200" indent="-228600">
                    <a:defRPr sz="2400">
                      <a:solidFill>
                        <a:schemeClr val="tx1"/>
                      </a:solidFill>
                      <a:latin typeface="Times" panose="02020603060405020304" pitchFamily="18" charset="0"/>
                    </a:defRPr>
                  </a:lvl4pPr>
                  <a:lvl5pPr marL="2057400" indent="-228600">
                    <a:defRPr sz="2400">
                      <a:solidFill>
                        <a:schemeClr val="tx1"/>
                      </a:solidFill>
                      <a:latin typeface="Times" panose="02020603060405020304" pitchFamily="18" charset="0"/>
                    </a:defRPr>
                  </a:lvl5pPr>
                  <a:lvl6pPr marL="2514600" indent="-228600" eaLnBrk="0" fontAlgn="base" hangingPunct="0">
                    <a:spcBef>
                      <a:spcPct val="0"/>
                    </a:spcBef>
                    <a:spcAft>
                      <a:spcPct val="0"/>
                    </a:spcAft>
                    <a:defRPr sz="2400">
                      <a:solidFill>
                        <a:schemeClr val="tx1"/>
                      </a:solidFill>
                      <a:latin typeface="Times" panose="02020603060405020304" pitchFamily="18" charset="0"/>
                    </a:defRPr>
                  </a:lvl6pPr>
                  <a:lvl7pPr marL="2971800" indent="-228600" eaLnBrk="0" fontAlgn="base" hangingPunct="0">
                    <a:spcBef>
                      <a:spcPct val="0"/>
                    </a:spcBef>
                    <a:spcAft>
                      <a:spcPct val="0"/>
                    </a:spcAft>
                    <a:defRPr sz="2400">
                      <a:solidFill>
                        <a:schemeClr val="tx1"/>
                      </a:solidFill>
                      <a:latin typeface="Times" panose="02020603060405020304" pitchFamily="18" charset="0"/>
                    </a:defRPr>
                  </a:lvl7pPr>
                  <a:lvl8pPr marL="3429000" indent="-228600" eaLnBrk="0" fontAlgn="base" hangingPunct="0">
                    <a:spcBef>
                      <a:spcPct val="0"/>
                    </a:spcBef>
                    <a:spcAft>
                      <a:spcPct val="0"/>
                    </a:spcAft>
                    <a:defRPr sz="2400">
                      <a:solidFill>
                        <a:schemeClr val="tx1"/>
                      </a:solidFill>
                      <a:latin typeface="Times" panose="02020603060405020304" pitchFamily="18" charset="0"/>
                    </a:defRPr>
                  </a:lvl8pPr>
                  <a:lvl9pPr marL="3886200" indent="-228600" eaLnBrk="0" fontAlgn="base" hangingPunct="0">
                    <a:spcBef>
                      <a:spcPct val="0"/>
                    </a:spcBef>
                    <a:spcAft>
                      <a:spcPct val="0"/>
                    </a:spcAft>
                    <a:defRPr sz="2400">
                      <a:solidFill>
                        <a:schemeClr val="tx1"/>
                      </a:solidFill>
                      <a:latin typeface="Times" panose="02020603060405020304" pitchFamily="18" charset="0"/>
                    </a:defRPr>
                  </a:lvl9pPr>
                </a:lstStyle>
                <a:p>
                  <a:pPr eaLnBrk="0" fontAlgn="base" hangingPunct="0">
                    <a:spcBef>
                      <a:spcPct val="0"/>
                    </a:spcBef>
                    <a:spcAft>
                      <a:spcPct val="0"/>
                    </a:spcAft>
                    <a:defRPr/>
                  </a:pPr>
                  <a:endParaRPr lang="en-US" altLang="en-US" smtClean="0">
                    <a:solidFill>
                      <a:srgbClr val="8383AD"/>
                    </a:solidFill>
                  </a:endParaRPr>
                </a:p>
              </p:txBody>
            </p:sp>
          </p:grpSp>
          <p:grpSp>
            <p:nvGrpSpPr>
              <p:cNvPr id="11" name="Group 226"/>
              <p:cNvGrpSpPr>
                <a:grpSpLocks/>
              </p:cNvGrpSpPr>
              <p:nvPr userDrawn="1"/>
            </p:nvGrpSpPr>
            <p:grpSpPr bwMode="auto">
              <a:xfrm>
                <a:off x="2208" y="3840"/>
                <a:ext cx="624" cy="47"/>
                <a:chOff x="624" y="3600"/>
                <a:chExt cx="1056" cy="106"/>
              </a:xfrm>
            </p:grpSpPr>
            <p:sp>
              <p:nvSpPr>
                <p:cNvPr id="24" name="Rectangle 227"/>
                <p:cNvSpPr>
                  <a:spLocks noChangeArrowheads="1"/>
                </p:cNvSpPr>
                <p:nvPr/>
              </p:nvSpPr>
              <p:spPr bwMode="ltGray">
                <a:xfrm>
                  <a:off x="1152" y="3600"/>
                  <a:ext cx="528" cy="106"/>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anose="02020603060405020304" pitchFamily="18" charset="0"/>
                    </a:defRPr>
                  </a:lvl1pPr>
                  <a:lvl2pPr marL="742950" indent="-285750">
                    <a:defRPr sz="2400">
                      <a:solidFill>
                        <a:schemeClr val="tx1"/>
                      </a:solidFill>
                      <a:latin typeface="Times" panose="02020603060405020304" pitchFamily="18" charset="0"/>
                    </a:defRPr>
                  </a:lvl2pPr>
                  <a:lvl3pPr marL="1143000" indent="-228600">
                    <a:defRPr sz="2400">
                      <a:solidFill>
                        <a:schemeClr val="tx1"/>
                      </a:solidFill>
                      <a:latin typeface="Times" panose="02020603060405020304" pitchFamily="18" charset="0"/>
                    </a:defRPr>
                  </a:lvl3pPr>
                  <a:lvl4pPr marL="1600200" indent="-228600">
                    <a:defRPr sz="2400">
                      <a:solidFill>
                        <a:schemeClr val="tx1"/>
                      </a:solidFill>
                      <a:latin typeface="Times" panose="02020603060405020304" pitchFamily="18" charset="0"/>
                    </a:defRPr>
                  </a:lvl4pPr>
                  <a:lvl5pPr marL="2057400" indent="-228600">
                    <a:defRPr sz="2400">
                      <a:solidFill>
                        <a:schemeClr val="tx1"/>
                      </a:solidFill>
                      <a:latin typeface="Times" panose="02020603060405020304" pitchFamily="18" charset="0"/>
                    </a:defRPr>
                  </a:lvl5pPr>
                  <a:lvl6pPr marL="2514600" indent="-228600" eaLnBrk="0" fontAlgn="base" hangingPunct="0">
                    <a:spcBef>
                      <a:spcPct val="0"/>
                    </a:spcBef>
                    <a:spcAft>
                      <a:spcPct val="0"/>
                    </a:spcAft>
                    <a:defRPr sz="2400">
                      <a:solidFill>
                        <a:schemeClr val="tx1"/>
                      </a:solidFill>
                      <a:latin typeface="Times" panose="02020603060405020304" pitchFamily="18" charset="0"/>
                    </a:defRPr>
                  </a:lvl6pPr>
                  <a:lvl7pPr marL="2971800" indent="-228600" eaLnBrk="0" fontAlgn="base" hangingPunct="0">
                    <a:spcBef>
                      <a:spcPct val="0"/>
                    </a:spcBef>
                    <a:spcAft>
                      <a:spcPct val="0"/>
                    </a:spcAft>
                    <a:defRPr sz="2400">
                      <a:solidFill>
                        <a:schemeClr val="tx1"/>
                      </a:solidFill>
                      <a:latin typeface="Times" panose="02020603060405020304" pitchFamily="18" charset="0"/>
                    </a:defRPr>
                  </a:lvl7pPr>
                  <a:lvl8pPr marL="3429000" indent="-228600" eaLnBrk="0" fontAlgn="base" hangingPunct="0">
                    <a:spcBef>
                      <a:spcPct val="0"/>
                    </a:spcBef>
                    <a:spcAft>
                      <a:spcPct val="0"/>
                    </a:spcAft>
                    <a:defRPr sz="2400">
                      <a:solidFill>
                        <a:schemeClr val="tx1"/>
                      </a:solidFill>
                      <a:latin typeface="Times" panose="02020603060405020304" pitchFamily="18" charset="0"/>
                    </a:defRPr>
                  </a:lvl8pPr>
                  <a:lvl9pPr marL="3886200" indent="-228600" eaLnBrk="0" fontAlgn="base" hangingPunct="0">
                    <a:spcBef>
                      <a:spcPct val="0"/>
                    </a:spcBef>
                    <a:spcAft>
                      <a:spcPct val="0"/>
                    </a:spcAft>
                    <a:defRPr sz="2400">
                      <a:solidFill>
                        <a:schemeClr val="tx1"/>
                      </a:solidFill>
                      <a:latin typeface="Times" panose="02020603060405020304" pitchFamily="18" charset="0"/>
                    </a:defRPr>
                  </a:lvl9pPr>
                </a:lstStyle>
                <a:p>
                  <a:pPr eaLnBrk="0" fontAlgn="base" hangingPunct="0">
                    <a:spcBef>
                      <a:spcPct val="0"/>
                    </a:spcBef>
                    <a:spcAft>
                      <a:spcPct val="0"/>
                    </a:spcAft>
                    <a:defRPr/>
                  </a:pPr>
                  <a:endParaRPr lang="en-US" altLang="en-US" smtClean="0">
                    <a:solidFill>
                      <a:srgbClr val="8383AD"/>
                    </a:solidFill>
                  </a:endParaRPr>
                </a:p>
              </p:txBody>
            </p:sp>
            <p:sp>
              <p:nvSpPr>
                <p:cNvPr id="25" name="Rectangle 228"/>
                <p:cNvSpPr>
                  <a:spLocks noChangeArrowheads="1"/>
                </p:cNvSpPr>
                <p:nvPr/>
              </p:nvSpPr>
              <p:spPr bwMode="ltGray">
                <a:xfrm>
                  <a:off x="624" y="3600"/>
                  <a:ext cx="528" cy="106"/>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anose="02020603060405020304" pitchFamily="18" charset="0"/>
                    </a:defRPr>
                  </a:lvl1pPr>
                  <a:lvl2pPr marL="742950" indent="-285750">
                    <a:defRPr sz="2400">
                      <a:solidFill>
                        <a:schemeClr val="tx1"/>
                      </a:solidFill>
                      <a:latin typeface="Times" panose="02020603060405020304" pitchFamily="18" charset="0"/>
                    </a:defRPr>
                  </a:lvl2pPr>
                  <a:lvl3pPr marL="1143000" indent="-228600">
                    <a:defRPr sz="2400">
                      <a:solidFill>
                        <a:schemeClr val="tx1"/>
                      </a:solidFill>
                      <a:latin typeface="Times" panose="02020603060405020304" pitchFamily="18" charset="0"/>
                    </a:defRPr>
                  </a:lvl3pPr>
                  <a:lvl4pPr marL="1600200" indent="-228600">
                    <a:defRPr sz="2400">
                      <a:solidFill>
                        <a:schemeClr val="tx1"/>
                      </a:solidFill>
                      <a:latin typeface="Times" panose="02020603060405020304" pitchFamily="18" charset="0"/>
                    </a:defRPr>
                  </a:lvl4pPr>
                  <a:lvl5pPr marL="2057400" indent="-228600">
                    <a:defRPr sz="2400">
                      <a:solidFill>
                        <a:schemeClr val="tx1"/>
                      </a:solidFill>
                      <a:latin typeface="Times" panose="02020603060405020304" pitchFamily="18" charset="0"/>
                    </a:defRPr>
                  </a:lvl5pPr>
                  <a:lvl6pPr marL="2514600" indent="-228600" eaLnBrk="0" fontAlgn="base" hangingPunct="0">
                    <a:spcBef>
                      <a:spcPct val="0"/>
                    </a:spcBef>
                    <a:spcAft>
                      <a:spcPct val="0"/>
                    </a:spcAft>
                    <a:defRPr sz="2400">
                      <a:solidFill>
                        <a:schemeClr val="tx1"/>
                      </a:solidFill>
                      <a:latin typeface="Times" panose="02020603060405020304" pitchFamily="18" charset="0"/>
                    </a:defRPr>
                  </a:lvl6pPr>
                  <a:lvl7pPr marL="2971800" indent="-228600" eaLnBrk="0" fontAlgn="base" hangingPunct="0">
                    <a:spcBef>
                      <a:spcPct val="0"/>
                    </a:spcBef>
                    <a:spcAft>
                      <a:spcPct val="0"/>
                    </a:spcAft>
                    <a:defRPr sz="2400">
                      <a:solidFill>
                        <a:schemeClr val="tx1"/>
                      </a:solidFill>
                      <a:latin typeface="Times" panose="02020603060405020304" pitchFamily="18" charset="0"/>
                    </a:defRPr>
                  </a:lvl7pPr>
                  <a:lvl8pPr marL="3429000" indent="-228600" eaLnBrk="0" fontAlgn="base" hangingPunct="0">
                    <a:spcBef>
                      <a:spcPct val="0"/>
                    </a:spcBef>
                    <a:spcAft>
                      <a:spcPct val="0"/>
                    </a:spcAft>
                    <a:defRPr sz="2400">
                      <a:solidFill>
                        <a:schemeClr val="tx1"/>
                      </a:solidFill>
                      <a:latin typeface="Times" panose="02020603060405020304" pitchFamily="18" charset="0"/>
                    </a:defRPr>
                  </a:lvl8pPr>
                  <a:lvl9pPr marL="3886200" indent="-228600" eaLnBrk="0" fontAlgn="base" hangingPunct="0">
                    <a:spcBef>
                      <a:spcPct val="0"/>
                    </a:spcBef>
                    <a:spcAft>
                      <a:spcPct val="0"/>
                    </a:spcAft>
                    <a:defRPr sz="2400">
                      <a:solidFill>
                        <a:schemeClr val="tx1"/>
                      </a:solidFill>
                      <a:latin typeface="Times" panose="02020603060405020304" pitchFamily="18" charset="0"/>
                    </a:defRPr>
                  </a:lvl9pPr>
                </a:lstStyle>
                <a:p>
                  <a:pPr eaLnBrk="0" fontAlgn="base" hangingPunct="0">
                    <a:spcBef>
                      <a:spcPct val="0"/>
                    </a:spcBef>
                    <a:spcAft>
                      <a:spcPct val="0"/>
                    </a:spcAft>
                    <a:defRPr/>
                  </a:pPr>
                  <a:endParaRPr lang="en-US" altLang="en-US" smtClean="0">
                    <a:solidFill>
                      <a:srgbClr val="8383AD"/>
                    </a:solidFill>
                  </a:endParaRPr>
                </a:p>
              </p:txBody>
            </p:sp>
          </p:grpSp>
          <p:grpSp>
            <p:nvGrpSpPr>
              <p:cNvPr id="12" name="Group 229"/>
              <p:cNvGrpSpPr>
                <a:grpSpLocks/>
              </p:cNvGrpSpPr>
              <p:nvPr userDrawn="1"/>
            </p:nvGrpSpPr>
            <p:grpSpPr bwMode="auto">
              <a:xfrm>
                <a:off x="2880" y="3840"/>
                <a:ext cx="624" cy="47"/>
                <a:chOff x="624" y="3706"/>
                <a:chExt cx="1056" cy="106"/>
              </a:xfrm>
            </p:grpSpPr>
            <p:sp>
              <p:nvSpPr>
                <p:cNvPr id="22" name="Rectangle 230"/>
                <p:cNvSpPr>
                  <a:spLocks noChangeArrowheads="1"/>
                </p:cNvSpPr>
                <p:nvPr/>
              </p:nvSpPr>
              <p:spPr bwMode="ltGray">
                <a:xfrm>
                  <a:off x="1152" y="3706"/>
                  <a:ext cx="528" cy="106"/>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anose="02020603060405020304" pitchFamily="18" charset="0"/>
                    </a:defRPr>
                  </a:lvl1pPr>
                  <a:lvl2pPr marL="742950" indent="-285750">
                    <a:defRPr sz="2400">
                      <a:solidFill>
                        <a:schemeClr val="tx1"/>
                      </a:solidFill>
                      <a:latin typeface="Times" panose="02020603060405020304" pitchFamily="18" charset="0"/>
                    </a:defRPr>
                  </a:lvl2pPr>
                  <a:lvl3pPr marL="1143000" indent="-228600">
                    <a:defRPr sz="2400">
                      <a:solidFill>
                        <a:schemeClr val="tx1"/>
                      </a:solidFill>
                      <a:latin typeface="Times" panose="02020603060405020304" pitchFamily="18" charset="0"/>
                    </a:defRPr>
                  </a:lvl3pPr>
                  <a:lvl4pPr marL="1600200" indent="-228600">
                    <a:defRPr sz="2400">
                      <a:solidFill>
                        <a:schemeClr val="tx1"/>
                      </a:solidFill>
                      <a:latin typeface="Times" panose="02020603060405020304" pitchFamily="18" charset="0"/>
                    </a:defRPr>
                  </a:lvl4pPr>
                  <a:lvl5pPr marL="2057400" indent="-228600">
                    <a:defRPr sz="2400">
                      <a:solidFill>
                        <a:schemeClr val="tx1"/>
                      </a:solidFill>
                      <a:latin typeface="Times" panose="02020603060405020304" pitchFamily="18" charset="0"/>
                    </a:defRPr>
                  </a:lvl5pPr>
                  <a:lvl6pPr marL="2514600" indent="-228600" eaLnBrk="0" fontAlgn="base" hangingPunct="0">
                    <a:spcBef>
                      <a:spcPct val="0"/>
                    </a:spcBef>
                    <a:spcAft>
                      <a:spcPct val="0"/>
                    </a:spcAft>
                    <a:defRPr sz="2400">
                      <a:solidFill>
                        <a:schemeClr val="tx1"/>
                      </a:solidFill>
                      <a:latin typeface="Times" panose="02020603060405020304" pitchFamily="18" charset="0"/>
                    </a:defRPr>
                  </a:lvl6pPr>
                  <a:lvl7pPr marL="2971800" indent="-228600" eaLnBrk="0" fontAlgn="base" hangingPunct="0">
                    <a:spcBef>
                      <a:spcPct val="0"/>
                    </a:spcBef>
                    <a:spcAft>
                      <a:spcPct val="0"/>
                    </a:spcAft>
                    <a:defRPr sz="2400">
                      <a:solidFill>
                        <a:schemeClr val="tx1"/>
                      </a:solidFill>
                      <a:latin typeface="Times" panose="02020603060405020304" pitchFamily="18" charset="0"/>
                    </a:defRPr>
                  </a:lvl7pPr>
                  <a:lvl8pPr marL="3429000" indent="-228600" eaLnBrk="0" fontAlgn="base" hangingPunct="0">
                    <a:spcBef>
                      <a:spcPct val="0"/>
                    </a:spcBef>
                    <a:spcAft>
                      <a:spcPct val="0"/>
                    </a:spcAft>
                    <a:defRPr sz="2400">
                      <a:solidFill>
                        <a:schemeClr val="tx1"/>
                      </a:solidFill>
                      <a:latin typeface="Times" panose="02020603060405020304" pitchFamily="18" charset="0"/>
                    </a:defRPr>
                  </a:lvl8pPr>
                  <a:lvl9pPr marL="3886200" indent="-228600" eaLnBrk="0" fontAlgn="base" hangingPunct="0">
                    <a:spcBef>
                      <a:spcPct val="0"/>
                    </a:spcBef>
                    <a:spcAft>
                      <a:spcPct val="0"/>
                    </a:spcAft>
                    <a:defRPr sz="2400">
                      <a:solidFill>
                        <a:schemeClr val="tx1"/>
                      </a:solidFill>
                      <a:latin typeface="Times" panose="02020603060405020304" pitchFamily="18" charset="0"/>
                    </a:defRPr>
                  </a:lvl9pPr>
                </a:lstStyle>
                <a:p>
                  <a:pPr eaLnBrk="0" fontAlgn="base" hangingPunct="0">
                    <a:spcBef>
                      <a:spcPct val="0"/>
                    </a:spcBef>
                    <a:spcAft>
                      <a:spcPct val="0"/>
                    </a:spcAft>
                    <a:defRPr/>
                  </a:pPr>
                  <a:endParaRPr lang="en-US" altLang="en-US" smtClean="0">
                    <a:solidFill>
                      <a:srgbClr val="8383AD"/>
                    </a:solidFill>
                  </a:endParaRPr>
                </a:p>
              </p:txBody>
            </p:sp>
            <p:sp>
              <p:nvSpPr>
                <p:cNvPr id="23" name="Rectangle 231"/>
                <p:cNvSpPr>
                  <a:spLocks noChangeArrowheads="1"/>
                </p:cNvSpPr>
                <p:nvPr/>
              </p:nvSpPr>
              <p:spPr bwMode="ltGray">
                <a:xfrm>
                  <a:off x="624" y="3706"/>
                  <a:ext cx="528" cy="106"/>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anose="02020603060405020304" pitchFamily="18" charset="0"/>
                    </a:defRPr>
                  </a:lvl1pPr>
                  <a:lvl2pPr marL="742950" indent="-285750">
                    <a:defRPr sz="2400">
                      <a:solidFill>
                        <a:schemeClr val="tx1"/>
                      </a:solidFill>
                      <a:latin typeface="Times" panose="02020603060405020304" pitchFamily="18" charset="0"/>
                    </a:defRPr>
                  </a:lvl2pPr>
                  <a:lvl3pPr marL="1143000" indent="-228600">
                    <a:defRPr sz="2400">
                      <a:solidFill>
                        <a:schemeClr val="tx1"/>
                      </a:solidFill>
                      <a:latin typeface="Times" panose="02020603060405020304" pitchFamily="18" charset="0"/>
                    </a:defRPr>
                  </a:lvl3pPr>
                  <a:lvl4pPr marL="1600200" indent="-228600">
                    <a:defRPr sz="2400">
                      <a:solidFill>
                        <a:schemeClr val="tx1"/>
                      </a:solidFill>
                      <a:latin typeface="Times" panose="02020603060405020304" pitchFamily="18" charset="0"/>
                    </a:defRPr>
                  </a:lvl4pPr>
                  <a:lvl5pPr marL="2057400" indent="-228600">
                    <a:defRPr sz="2400">
                      <a:solidFill>
                        <a:schemeClr val="tx1"/>
                      </a:solidFill>
                      <a:latin typeface="Times" panose="02020603060405020304" pitchFamily="18" charset="0"/>
                    </a:defRPr>
                  </a:lvl5pPr>
                  <a:lvl6pPr marL="2514600" indent="-228600" eaLnBrk="0" fontAlgn="base" hangingPunct="0">
                    <a:spcBef>
                      <a:spcPct val="0"/>
                    </a:spcBef>
                    <a:spcAft>
                      <a:spcPct val="0"/>
                    </a:spcAft>
                    <a:defRPr sz="2400">
                      <a:solidFill>
                        <a:schemeClr val="tx1"/>
                      </a:solidFill>
                      <a:latin typeface="Times" panose="02020603060405020304" pitchFamily="18" charset="0"/>
                    </a:defRPr>
                  </a:lvl6pPr>
                  <a:lvl7pPr marL="2971800" indent="-228600" eaLnBrk="0" fontAlgn="base" hangingPunct="0">
                    <a:spcBef>
                      <a:spcPct val="0"/>
                    </a:spcBef>
                    <a:spcAft>
                      <a:spcPct val="0"/>
                    </a:spcAft>
                    <a:defRPr sz="2400">
                      <a:solidFill>
                        <a:schemeClr val="tx1"/>
                      </a:solidFill>
                      <a:latin typeface="Times" panose="02020603060405020304" pitchFamily="18" charset="0"/>
                    </a:defRPr>
                  </a:lvl7pPr>
                  <a:lvl8pPr marL="3429000" indent="-228600" eaLnBrk="0" fontAlgn="base" hangingPunct="0">
                    <a:spcBef>
                      <a:spcPct val="0"/>
                    </a:spcBef>
                    <a:spcAft>
                      <a:spcPct val="0"/>
                    </a:spcAft>
                    <a:defRPr sz="2400">
                      <a:solidFill>
                        <a:schemeClr val="tx1"/>
                      </a:solidFill>
                      <a:latin typeface="Times" panose="02020603060405020304" pitchFamily="18" charset="0"/>
                    </a:defRPr>
                  </a:lvl8pPr>
                  <a:lvl9pPr marL="3886200" indent="-228600" eaLnBrk="0" fontAlgn="base" hangingPunct="0">
                    <a:spcBef>
                      <a:spcPct val="0"/>
                    </a:spcBef>
                    <a:spcAft>
                      <a:spcPct val="0"/>
                    </a:spcAft>
                    <a:defRPr sz="2400">
                      <a:solidFill>
                        <a:schemeClr val="tx1"/>
                      </a:solidFill>
                      <a:latin typeface="Times" panose="02020603060405020304" pitchFamily="18" charset="0"/>
                    </a:defRPr>
                  </a:lvl9pPr>
                </a:lstStyle>
                <a:p>
                  <a:pPr eaLnBrk="0" fontAlgn="base" hangingPunct="0">
                    <a:spcBef>
                      <a:spcPct val="0"/>
                    </a:spcBef>
                    <a:spcAft>
                      <a:spcPct val="0"/>
                    </a:spcAft>
                    <a:defRPr/>
                  </a:pPr>
                  <a:endParaRPr lang="en-US" altLang="en-US" smtClean="0">
                    <a:solidFill>
                      <a:srgbClr val="8383AD"/>
                    </a:solidFill>
                  </a:endParaRPr>
                </a:p>
              </p:txBody>
            </p:sp>
          </p:grpSp>
          <p:grpSp>
            <p:nvGrpSpPr>
              <p:cNvPr id="13" name="Group 232"/>
              <p:cNvGrpSpPr>
                <a:grpSpLocks/>
              </p:cNvGrpSpPr>
              <p:nvPr userDrawn="1"/>
            </p:nvGrpSpPr>
            <p:grpSpPr bwMode="auto">
              <a:xfrm>
                <a:off x="3552" y="3840"/>
                <a:ext cx="624" cy="47"/>
                <a:chOff x="624" y="3600"/>
                <a:chExt cx="1056" cy="106"/>
              </a:xfrm>
            </p:grpSpPr>
            <p:sp>
              <p:nvSpPr>
                <p:cNvPr id="20" name="Rectangle 233"/>
                <p:cNvSpPr>
                  <a:spLocks noChangeArrowheads="1"/>
                </p:cNvSpPr>
                <p:nvPr/>
              </p:nvSpPr>
              <p:spPr bwMode="ltGray">
                <a:xfrm>
                  <a:off x="1152" y="3600"/>
                  <a:ext cx="528" cy="106"/>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anose="02020603060405020304" pitchFamily="18" charset="0"/>
                    </a:defRPr>
                  </a:lvl1pPr>
                  <a:lvl2pPr marL="742950" indent="-285750">
                    <a:defRPr sz="2400">
                      <a:solidFill>
                        <a:schemeClr val="tx1"/>
                      </a:solidFill>
                      <a:latin typeface="Times" panose="02020603060405020304" pitchFamily="18" charset="0"/>
                    </a:defRPr>
                  </a:lvl2pPr>
                  <a:lvl3pPr marL="1143000" indent="-228600">
                    <a:defRPr sz="2400">
                      <a:solidFill>
                        <a:schemeClr val="tx1"/>
                      </a:solidFill>
                      <a:latin typeface="Times" panose="02020603060405020304" pitchFamily="18" charset="0"/>
                    </a:defRPr>
                  </a:lvl3pPr>
                  <a:lvl4pPr marL="1600200" indent="-228600">
                    <a:defRPr sz="2400">
                      <a:solidFill>
                        <a:schemeClr val="tx1"/>
                      </a:solidFill>
                      <a:latin typeface="Times" panose="02020603060405020304" pitchFamily="18" charset="0"/>
                    </a:defRPr>
                  </a:lvl4pPr>
                  <a:lvl5pPr marL="2057400" indent="-228600">
                    <a:defRPr sz="2400">
                      <a:solidFill>
                        <a:schemeClr val="tx1"/>
                      </a:solidFill>
                      <a:latin typeface="Times" panose="02020603060405020304" pitchFamily="18" charset="0"/>
                    </a:defRPr>
                  </a:lvl5pPr>
                  <a:lvl6pPr marL="2514600" indent="-228600" eaLnBrk="0" fontAlgn="base" hangingPunct="0">
                    <a:spcBef>
                      <a:spcPct val="0"/>
                    </a:spcBef>
                    <a:spcAft>
                      <a:spcPct val="0"/>
                    </a:spcAft>
                    <a:defRPr sz="2400">
                      <a:solidFill>
                        <a:schemeClr val="tx1"/>
                      </a:solidFill>
                      <a:latin typeface="Times" panose="02020603060405020304" pitchFamily="18" charset="0"/>
                    </a:defRPr>
                  </a:lvl6pPr>
                  <a:lvl7pPr marL="2971800" indent="-228600" eaLnBrk="0" fontAlgn="base" hangingPunct="0">
                    <a:spcBef>
                      <a:spcPct val="0"/>
                    </a:spcBef>
                    <a:spcAft>
                      <a:spcPct val="0"/>
                    </a:spcAft>
                    <a:defRPr sz="2400">
                      <a:solidFill>
                        <a:schemeClr val="tx1"/>
                      </a:solidFill>
                      <a:latin typeface="Times" panose="02020603060405020304" pitchFamily="18" charset="0"/>
                    </a:defRPr>
                  </a:lvl7pPr>
                  <a:lvl8pPr marL="3429000" indent="-228600" eaLnBrk="0" fontAlgn="base" hangingPunct="0">
                    <a:spcBef>
                      <a:spcPct val="0"/>
                    </a:spcBef>
                    <a:spcAft>
                      <a:spcPct val="0"/>
                    </a:spcAft>
                    <a:defRPr sz="2400">
                      <a:solidFill>
                        <a:schemeClr val="tx1"/>
                      </a:solidFill>
                      <a:latin typeface="Times" panose="02020603060405020304" pitchFamily="18" charset="0"/>
                    </a:defRPr>
                  </a:lvl8pPr>
                  <a:lvl9pPr marL="3886200" indent="-228600" eaLnBrk="0" fontAlgn="base" hangingPunct="0">
                    <a:spcBef>
                      <a:spcPct val="0"/>
                    </a:spcBef>
                    <a:spcAft>
                      <a:spcPct val="0"/>
                    </a:spcAft>
                    <a:defRPr sz="2400">
                      <a:solidFill>
                        <a:schemeClr val="tx1"/>
                      </a:solidFill>
                      <a:latin typeface="Times" panose="02020603060405020304" pitchFamily="18" charset="0"/>
                    </a:defRPr>
                  </a:lvl9pPr>
                </a:lstStyle>
                <a:p>
                  <a:pPr eaLnBrk="0" fontAlgn="base" hangingPunct="0">
                    <a:spcBef>
                      <a:spcPct val="0"/>
                    </a:spcBef>
                    <a:spcAft>
                      <a:spcPct val="0"/>
                    </a:spcAft>
                    <a:defRPr/>
                  </a:pPr>
                  <a:endParaRPr lang="en-US" altLang="en-US" smtClean="0">
                    <a:solidFill>
                      <a:srgbClr val="8383AD"/>
                    </a:solidFill>
                  </a:endParaRPr>
                </a:p>
              </p:txBody>
            </p:sp>
            <p:sp>
              <p:nvSpPr>
                <p:cNvPr id="21" name="Rectangle 234"/>
                <p:cNvSpPr>
                  <a:spLocks noChangeArrowheads="1"/>
                </p:cNvSpPr>
                <p:nvPr/>
              </p:nvSpPr>
              <p:spPr bwMode="ltGray">
                <a:xfrm>
                  <a:off x="624" y="3600"/>
                  <a:ext cx="528" cy="106"/>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anose="02020603060405020304" pitchFamily="18" charset="0"/>
                    </a:defRPr>
                  </a:lvl1pPr>
                  <a:lvl2pPr marL="742950" indent="-285750">
                    <a:defRPr sz="2400">
                      <a:solidFill>
                        <a:schemeClr val="tx1"/>
                      </a:solidFill>
                      <a:latin typeface="Times" panose="02020603060405020304" pitchFamily="18" charset="0"/>
                    </a:defRPr>
                  </a:lvl2pPr>
                  <a:lvl3pPr marL="1143000" indent="-228600">
                    <a:defRPr sz="2400">
                      <a:solidFill>
                        <a:schemeClr val="tx1"/>
                      </a:solidFill>
                      <a:latin typeface="Times" panose="02020603060405020304" pitchFamily="18" charset="0"/>
                    </a:defRPr>
                  </a:lvl3pPr>
                  <a:lvl4pPr marL="1600200" indent="-228600">
                    <a:defRPr sz="2400">
                      <a:solidFill>
                        <a:schemeClr val="tx1"/>
                      </a:solidFill>
                      <a:latin typeface="Times" panose="02020603060405020304" pitchFamily="18" charset="0"/>
                    </a:defRPr>
                  </a:lvl4pPr>
                  <a:lvl5pPr marL="2057400" indent="-228600">
                    <a:defRPr sz="2400">
                      <a:solidFill>
                        <a:schemeClr val="tx1"/>
                      </a:solidFill>
                      <a:latin typeface="Times" panose="02020603060405020304" pitchFamily="18" charset="0"/>
                    </a:defRPr>
                  </a:lvl5pPr>
                  <a:lvl6pPr marL="2514600" indent="-228600" eaLnBrk="0" fontAlgn="base" hangingPunct="0">
                    <a:spcBef>
                      <a:spcPct val="0"/>
                    </a:spcBef>
                    <a:spcAft>
                      <a:spcPct val="0"/>
                    </a:spcAft>
                    <a:defRPr sz="2400">
                      <a:solidFill>
                        <a:schemeClr val="tx1"/>
                      </a:solidFill>
                      <a:latin typeface="Times" panose="02020603060405020304" pitchFamily="18" charset="0"/>
                    </a:defRPr>
                  </a:lvl6pPr>
                  <a:lvl7pPr marL="2971800" indent="-228600" eaLnBrk="0" fontAlgn="base" hangingPunct="0">
                    <a:spcBef>
                      <a:spcPct val="0"/>
                    </a:spcBef>
                    <a:spcAft>
                      <a:spcPct val="0"/>
                    </a:spcAft>
                    <a:defRPr sz="2400">
                      <a:solidFill>
                        <a:schemeClr val="tx1"/>
                      </a:solidFill>
                      <a:latin typeface="Times" panose="02020603060405020304" pitchFamily="18" charset="0"/>
                    </a:defRPr>
                  </a:lvl7pPr>
                  <a:lvl8pPr marL="3429000" indent="-228600" eaLnBrk="0" fontAlgn="base" hangingPunct="0">
                    <a:spcBef>
                      <a:spcPct val="0"/>
                    </a:spcBef>
                    <a:spcAft>
                      <a:spcPct val="0"/>
                    </a:spcAft>
                    <a:defRPr sz="2400">
                      <a:solidFill>
                        <a:schemeClr val="tx1"/>
                      </a:solidFill>
                      <a:latin typeface="Times" panose="02020603060405020304" pitchFamily="18" charset="0"/>
                    </a:defRPr>
                  </a:lvl8pPr>
                  <a:lvl9pPr marL="3886200" indent="-228600" eaLnBrk="0" fontAlgn="base" hangingPunct="0">
                    <a:spcBef>
                      <a:spcPct val="0"/>
                    </a:spcBef>
                    <a:spcAft>
                      <a:spcPct val="0"/>
                    </a:spcAft>
                    <a:defRPr sz="2400">
                      <a:solidFill>
                        <a:schemeClr val="tx1"/>
                      </a:solidFill>
                      <a:latin typeface="Times" panose="02020603060405020304" pitchFamily="18" charset="0"/>
                    </a:defRPr>
                  </a:lvl9pPr>
                </a:lstStyle>
                <a:p>
                  <a:pPr eaLnBrk="0" fontAlgn="base" hangingPunct="0">
                    <a:spcBef>
                      <a:spcPct val="0"/>
                    </a:spcBef>
                    <a:spcAft>
                      <a:spcPct val="0"/>
                    </a:spcAft>
                    <a:defRPr/>
                  </a:pPr>
                  <a:endParaRPr lang="en-US" altLang="en-US" smtClean="0">
                    <a:solidFill>
                      <a:srgbClr val="8383AD"/>
                    </a:solidFill>
                  </a:endParaRPr>
                </a:p>
              </p:txBody>
            </p:sp>
          </p:grpSp>
          <p:grpSp>
            <p:nvGrpSpPr>
              <p:cNvPr id="14" name="Group 235"/>
              <p:cNvGrpSpPr>
                <a:grpSpLocks/>
              </p:cNvGrpSpPr>
              <p:nvPr userDrawn="1"/>
            </p:nvGrpSpPr>
            <p:grpSpPr bwMode="auto">
              <a:xfrm>
                <a:off x="4224" y="3840"/>
                <a:ext cx="624" cy="47"/>
                <a:chOff x="624" y="3706"/>
                <a:chExt cx="1056" cy="106"/>
              </a:xfrm>
            </p:grpSpPr>
            <p:sp>
              <p:nvSpPr>
                <p:cNvPr id="18" name="Rectangle 236"/>
                <p:cNvSpPr>
                  <a:spLocks noChangeArrowheads="1"/>
                </p:cNvSpPr>
                <p:nvPr/>
              </p:nvSpPr>
              <p:spPr bwMode="ltGray">
                <a:xfrm>
                  <a:off x="1152" y="3706"/>
                  <a:ext cx="528" cy="106"/>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anose="02020603060405020304" pitchFamily="18" charset="0"/>
                    </a:defRPr>
                  </a:lvl1pPr>
                  <a:lvl2pPr marL="742950" indent="-285750">
                    <a:defRPr sz="2400">
                      <a:solidFill>
                        <a:schemeClr val="tx1"/>
                      </a:solidFill>
                      <a:latin typeface="Times" panose="02020603060405020304" pitchFamily="18" charset="0"/>
                    </a:defRPr>
                  </a:lvl2pPr>
                  <a:lvl3pPr marL="1143000" indent="-228600">
                    <a:defRPr sz="2400">
                      <a:solidFill>
                        <a:schemeClr val="tx1"/>
                      </a:solidFill>
                      <a:latin typeface="Times" panose="02020603060405020304" pitchFamily="18" charset="0"/>
                    </a:defRPr>
                  </a:lvl3pPr>
                  <a:lvl4pPr marL="1600200" indent="-228600">
                    <a:defRPr sz="2400">
                      <a:solidFill>
                        <a:schemeClr val="tx1"/>
                      </a:solidFill>
                      <a:latin typeface="Times" panose="02020603060405020304" pitchFamily="18" charset="0"/>
                    </a:defRPr>
                  </a:lvl4pPr>
                  <a:lvl5pPr marL="2057400" indent="-228600">
                    <a:defRPr sz="2400">
                      <a:solidFill>
                        <a:schemeClr val="tx1"/>
                      </a:solidFill>
                      <a:latin typeface="Times" panose="02020603060405020304" pitchFamily="18" charset="0"/>
                    </a:defRPr>
                  </a:lvl5pPr>
                  <a:lvl6pPr marL="2514600" indent="-228600" eaLnBrk="0" fontAlgn="base" hangingPunct="0">
                    <a:spcBef>
                      <a:spcPct val="0"/>
                    </a:spcBef>
                    <a:spcAft>
                      <a:spcPct val="0"/>
                    </a:spcAft>
                    <a:defRPr sz="2400">
                      <a:solidFill>
                        <a:schemeClr val="tx1"/>
                      </a:solidFill>
                      <a:latin typeface="Times" panose="02020603060405020304" pitchFamily="18" charset="0"/>
                    </a:defRPr>
                  </a:lvl6pPr>
                  <a:lvl7pPr marL="2971800" indent="-228600" eaLnBrk="0" fontAlgn="base" hangingPunct="0">
                    <a:spcBef>
                      <a:spcPct val="0"/>
                    </a:spcBef>
                    <a:spcAft>
                      <a:spcPct val="0"/>
                    </a:spcAft>
                    <a:defRPr sz="2400">
                      <a:solidFill>
                        <a:schemeClr val="tx1"/>
                      </a:solidFill>
                      <a:latin typeface="Times" panose="02020603060405020304" pitchFamily="18" charset="0"/>
                    </a:defRPr>
                  </a:lvl7pPr>
                  <a:lvl8pPr marL="3429000" indent="-228600" eaLnBrk="0" fontAlgn="base" hangingPunct="0">
                    <a:spcBef>
                      <a:spcPct val="0"/>
                    </a:spcBef>
                    <a:spcAft>
                      <a:spcPct val="0"/>
                    </a:spcAft>
                    <a:defRPr sz="2400">
                      <a:solidFill>
                        <a:schemeClr val="tx1"/>
                      </a:solidFill>
                      <a:latin typeface="Times" panose="02020603060405020304" pitchFamily="18" charset="0"/>
                    </a:defRPr>
                  </a:lvl8pPr>
                  <a:lvl9pPr marL="3886200" indent="-228600" eaLnBrk="0" fontAlgn="base" hangingPunct="0">
                    <a:spcBef>
                      <a:spcPct val="0"/>
                    </a:spcBef>
                    <a:spcAft>
                      <a:spcPct val="0"/>
                    </a:spcAft>
                    <a:defRPr sz="2400">
                      <a:solidFill>
                        <a:schemeClr val="tx1"/>
                      </a:solidFill>
                      <a:latin typeface="Times" panose="02020603060405020304" pitchFamily="18" charset="0"/>
                    </a:defRPr>
                  </a:lvl9pPr>
                </a:lstStyle>
                <a:p>
                  <a:pPr eaLnBrk="0" fontAlgn="base" hangingPunct="0">
                    <a:spcBef>
                      <a:spcPct val="0"/>
                    </a:spcBef>
                    <a:spcAft>
                      <a:spcPct val="0"/>
                    </a:spcAft>
                    <a:defRPr/>
                  </a:pPr>
                  <a:endParaRPr lang="en-US" altLang="en-US" smtClean="0">
                    <a:solidFill>
                      <a:srgbClr val="8383AD"/>
                    </a:solidFill>
                  </a:endParaRPr>
                </a:p>
              </p:txBody>
            </p:sp>
            <p:sp>
              <p:nvSpPr>
                <p:cNvPr id="19" name="Rectangle 237"/>
                <p:cNvSpPr>
                  <a:spLocks noChangeArrowheads="1"/>
                </p:cNvSpPr>
                <p:nvPr/>
              </p:nvSpPr>
              <p:spPr bwMode="ltGray">
                <a:xfrm>
                  <a:off x="624" y="3706"/>
                  <a:ext cx="528" cy="106"/>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anose="02020603060405020304" pitchFamily="18" charset="0"/>
                    </a:defRPr>
                  </a:lvl1pPr>
                  <a:lvl2pPr marL="742950" indent="-285750">
                    <a:defRPr sz="2400">
                      <a:solidFill>
                        <a:schemeClr val="tx1"/>
                      </a:solidFill>
                      <a:latin typeface="Times" panose="02020603060405020304" pitchFamily="18" charset="0"/>
                    </a:defRPr>
                  </a:lvl2pPr>
                  <a:lvl3pPr marL="1143000" indent="-228600">
                    <a:defRPr sz="2400">
                      <a:solidFill>
                        <a:schemeClr val="tx1"/>
                      </a:solidFill>
                      <a:latin typeface="Times" panose="02020603060405020304" pitchFamily="18" charset="0"/>
                    </a:defRPr>
                  </a:lvl3pPr>
                  <a:lvl4pPr marL="1600200" indent="-228600">
                    <a:defRPr sz="2400">
                      <a:solidFill>
                        <a:schemeClr val="tx1"/>
                      </a:solidFill>
                      <a:latin typeface="Times" panose="02020603060405020304" pitchFamily="18" charset="0"/>
                    </a:defRPr>
                  </a:lvl4pPr>
                  <a:lvl5pPr marL="2057400" indent="-228600">
                    <a:defRPr sz="2400">
                      <a:solidFill>
                        <a:schemeClr val="tx1"/>
                      </a:solidFill>
                      <a:latin typeface="Times" panose="02020603060405020304" pitchFamily="18" charset="0"/>
                    </a:defRPr>
                  </a:lvl5pPr>
                  <a:lvl6pPr marL="2514600" indent="-228600" eaLnBrk="0" fontAlgn="base" hangingPunct="0">
                    <a:spcBef>
                      <a:spcPct val="0"/>
                    </a:spcBef>
                    <a:spcAft>
                      <a:spcPct val="0"/>
                    </a:spcAft>
                    <a:defRPr sz="2400">
                      <a:solidFill>
                        <a:schemeClr val="tx1"/>
                      </a:solidFill>
                      <a:latin typeface="Times" panose="02020603060405020304" pitchFamily="18" charset="0"/>
                    </a:defRPr>
                  </a:lvl6pPr>
                  <a:lvl7pPr marL="2971800" indent="-228600" eaLnBrk="0" fontAlgn="base" hangingPunct="0">
                    <a:spcBef>
                      <a:spcPct val="0"/>
                    </a:spcBef>
                    <a:spcAft>
                      <a:spcPct val="0"/>
                    </a:spcAft>
                    <a:defRPr sz="2400">
                      <a:solidFill>
                        <a:schemeClr val="tx1"/>
                      </a:solidFill>
                      <a:latin typeface="Times" panose="02020603060405020304" pitchFamily="18" charset="0"/>
                    </a:defRPr>
                  </a:lvl7pPr>
                  <a:lvl8pPr marL="3429000" indent="-228600" eaLnBrk="0" fontAlgn="base" hangingPunct="0">
                    <a:spcBef>
                      <a:spcPct val="0"/>
                    </a:spcBef>
                    <a:spcAft>
                      <a:spcPct val="0"/>
                    </a:spcAft>
                    <a:defRPr sz="2400">
                      <a:solidFill>
                        <a:schemeClr val="tx1"/>
                      </a:solidFill>
                      <a:latin typeface="Times" panose="02020603060405020304" pitchFamily="18" charset="0"/>
                    </a:defRPr>
                  </a:lvl8pPr>
                  <a:lvl9pPr marL="3886200" indent="-228600" eaLnBrk="0" fontAlgn="base" hangingPunct="0">
                    <a:spcBef>
                      <a:spcPct val="0"/>
                    </a:spcBef>
                    <a:spcAft>
                      <a:spcPct val="0"/>
                    </a:spcAft>
                    <a:defRPr sz="2400">
                      <a:solidFill>
                        <a:schemeClr val="tx1"/>
                      </a:solidFill>
                      <a:latin typeface="Times" panose="02020603060405020304" pitchFamily="18" charset="0"/>
                    </a:defRPr>
                  </a:lvl9pPr>
                </a:lstStyle>
                <a:p>
                  <a:pPr eaLnBrk="0" fontAlgn="base" hangingPunct="0">
                    <a:spcBef>
                      <a:spcPct val="0"/>
                    </a:spcBef>
                    <a:spcAft>
                      <a:spcPct val="0"/>
                    </a:spcAft>
                    <a:defRPr/>
                  </a:pPr>
                  <a:endParaRPr lang="en-US" altLang="en-US" smtClean="0">
                    <a:solidFill>
                      <a:srgbClr val="8383AD"/>
                    </a:solidFill>
                  </a:endParaRPr>
                </a:p>
              </p:txBody>
            </p:sp>
          </p:grpSp>
          <p:grpSp>
            <p:nvGrpSpPr>
              <p:cNvPr id="15" name="Group 238"/>
              <p:cNvGrpSpPr>
                <a:grpSpLocks/>
              </p:cNvGrpSpPr>
              <p:nvPr userDrawn="1"/>
            </p:nvGrpSpPr>
            <p:grpSpPr bwMode="auto">
              <a:xfrm>
                <a:off x="4896" y="3840"/>
                <a:ext cx="624" cy="47"/>
                <a:chOff x="624" y="3600"/>
                <a:chExt cx="1056" cy="106"/>
              </a:xfrm>
            </p:grpSpPr>
            <p:sp>
              <p:nvSpPr>
                <p:cNvPr id="16" name="Rectangle 239"/>
                <p:cNvSpPr>
                  <a:spLocks noChangeArrowheads="1"/>
                </p:cNvSpPr>
                <p:nvPr/>
              </p:nvSpPr>
              <p:spPr bwMode="ltGray">
                <a:xfrm>
                  <a:off x="1152" y="3600"/>
                  <a:ext cx="528" cy="106"/>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anose="02020603060405020304" pitchFamily="18" charset="0"/>
                    </a:defRPr>
                  </a:lvl1pPr>
                  <a:lvl2pPr marL="742950" indent="-285750">
                    <a:defRPr sz="2400">
                      <a:solidFill>
                        <a:schemeClr val="tx1"/>
                      </a:solidFill>
                      <a:latin typeface="Times" panose="02020603060405020304" pitchFamily="18" charset="0"/>
                    </a:defRPr>
                  </a:lvl2pPr>
                  <a:lvl3pPr marL="1143000" indent="-228600">
                    <a:defRPr sz="2400">
                      <a:solidFill>
                        <a:schemeClr val="tx1"/>
                      </a:solidFill>
                      <a:latin typeface="Times" panose="02020603060405020304" pitchFamily="18" charset="0"/>
                    </a:defRPr>
                  </a:lvl3pPr>
                  <a:lvl4pPr marL="1600200" indent="-228600">
                    <a:defRPr sz="2400">
                      <a:solidFill>
                        <a:schemeClr val="tx1"/>
                      </a:solidFill>
                      <a:latin typeface="Times" panose="02020603060405020304" pitchFamily="18" charset="0"/>
                    </a:defRPr>
                  </a:lvl4pPr>
                  <a:lvl5pPr marL="2057400" indent="-228600">
                    <a:defRPr sz="2400">
                      <a:solidFill>
                        <a:schemeClr val="tx1"/>
                      </a:solidFill>
                      <a:latin typeface="Times" panose="02020603060405020304" pitchFamily="18" charset="0"/>
                    </a:defRPr>
                  </a:lvl5pPr>
                  <a:lvl6pPr marL="2514600" indent="-228600" eaLnBrk="0" fontAlgn="base" hangingPunct="0">
                    <a:spcBef>
                      <a:spcPct val="0"/>
                    </a:spcBef>
                    <a:spcAft>
                      <a:spcPct val="0"/>
                    </a:spcAft>
                    <a:defRPr sz="2400">
                      <a:solidFill>
                        <a:schemeClr val="tx1"/>
                      </a:solidFill>
                      <a:latin typeface="Times" panose="02020603060405020304" pitchFamily="18" charset="0"/>
                    </a:defRPr>
                  </a:lvl6pPr>
                  <a:lvl7pPr marL="2971800" indent="-228600" eaLnBrk="0" fontAlgn="base" hangingPunct="0">
                    <a:spcBef>
                      <a:spcPct val="0"/>
                    </a:spcBef>
                    <a:spcAft>
                      <a:spcPct val="0"/>
                    </a:spcAft>
                    <a:defRPr sz="2400">
                      <a:solidFill>
                        <a:schemeClr val="tx1"/>
                      </a:solidFill>
                      <a:latin typeface="Times" panose="02020603060405020304" pitchFamily="18" charset="0"/>
                    </a:defRPr>
                  </a:lvl7pPr>
                  <a:lvl8pPr marL="3429000" indent="-228600" eaLnBrk="0" fontAlgn="base" hangingPunct="0">
                    <a:spcBef>
                      <a:spcPct val="0"/>
                    </a:spcBef>
                    <a:spcAft>
                      <a:spcPct val="0"/>
                    </a:spcAft>
                    <a:defRPr sz="2400">
                      <a:solidFill>
                        <a:schemeClr val="tx1"/>
                      </a:solidFill>
                      <a:latin typeface="Times" panose="02020603060405020304" pitchFamily="18" charset="0"/>
                    </a:defRPr>
                  </a:lvl8pPr>
                  <a:lvl9pPr marL="3886200" indent="-228600" eaLnBrk="0" fontAlgn="base" hangingPunct="0">
                    <a:spcBef>
                      <a:spcPct val="0"/>
                    </a:spcBef>
                    <a:spcAft>
                      <a:spcPct val="0"/>
                    </a:spcAft>
                    <a:defRPr sz="2400">
                      <a:solidFill>
                        <a:schemeClr val="tx1"/>
                      </a:solidFill>
                      <a:latin typeface="Times" panose="02020603060405020304" pitchFamily="18" charset="0"/>
                    </a:defRPr>
                  </a:lvl9pPr>
                </a:lstStyle>
                <a:p>
                  <a:pPr eaLnBrk="0" fontAlgn="base" hangingPunct="0">
                    <a:spcBef>
                      <a:spcPct val="0"/>
                    </a:spcBef>
                    <a:spcAft>
                      <a:spcPct val="0"/>
                    </a:spcAft>
                    <a:defRPr/>
                  </a:pPr>
                  <a:endParaRPr lang="en-US" altLang="en-US" smtClean="0">
                    <a:solidFill>
                      <a:srgbClr val="8383AD"/>
                    </a:solidFill>
                  </a:endParaRPr>
                </a:p>
              </p:txBody>
            </p:sp>
            <p:sp>
              <p:nvSpPr>
                <p:cNvPr id="17" name="Rectangle 240"/>
                <p:cNvSpPr>
                  <a:spLocks noChangeArrowheads="1"/>
                </p:cNvSpPr>
                <p:nvPr/>
              </p:nvSpPr>
              <p:spPr bwMode="ltGray">
                <a:xfrm>
                  <a:off x="624" y="3600"/>
                  <a:ext cx="528" cy="106"/>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anose="02020603060405020304" pitchFamily="18" charset="0"/>
                    </a:defRPr>
                  </a:lvl1pPr>
                  <a:lvl2pPr marL="742950" indent="-285750">
                    <a:defRPr sz="2400">
                      <a:solidFill>
                        <a:schemeClr val="tx1"/>
                      </a:solidFill>
                      <a:latin typeface="Times" panose="02020603060405020304" pitchFamily="18" charset="0"/>
                    </a:defRPr>
                  </a:lvl2pPr>
                  <a:lvl3pPr marL="1143000" indent="-228600">
                    <a:defRPr sz="2400">
                      <a:solidFill>
                        <a:schemeClr val="tx1"/>
                      </a:solidFill>
                      <a:latin typeface="Times" panose="02020603060405020304" pitchFamily="18" charset="0"/>
                    </a:defRPr>
                  </a:lvl3pPr>
                  <a:lvl4pPr marL="1600200" indent="-228600">
                    <a:defRPr sz="2400">
                      <a:solidFill>
                        <a:schemeClr val="tx1"/>
                      </a:solidFill>
                      <a:latin typeface="Times" panose="02020603060405020304" pitchFamily="18" charset="0"/>
                    </a:defRPr>
                  </a:lvl4pPr>
                  <a:lvl5pPr marL="2057400" indent="-228600">
                    <a:defRPr sz="2400">
                      <a:solidFill>
                        <a:schemeClr val="tx1"/>
                      </a:solidFill>
                      <a:latin typeface="Times" panose="02020603060405020304" pitchFamily="18" charset="0"/>
                    </a:defRPr>
                  </a:lvl5pPr>
                  <a:lvl6pPr marL="2514600" indent="-228600" eaLnBrk="0" fontAlgn="base" hangingPunct="0">
                    <a:spcBef>
                      <a:spcPct val="0"/>
                    </a:spcBef>
                    <a:spcAft>
                      <a:spcPct val="0"/>
                    </a:spcAft>
                    <a:defRPr sz="2400">
                      <a:solidFill>
                        <a:schemeClr val="tx1"/>
                      </a:solidFill>
                      <a:latin typeface="Times" panose="02020603060405020304" pitchFamily="18" charset="0"/>
                    </a:defRPr>
                  </a:lvl6pPr>
                  <a:lvl7pPr marL="2971800" indent="-228600" eaLnBrk="0" fontAlgn="base" hangingPunct="0">
                    <a:spcBef>
                      <a:spcPct val="0"/>
                    </a:spcBef>
                    <a:spcAft>
                      <a:spcPct val="0"/>
                    </a:spcAft>
                    <a:defRPr sz="2400">
                      <a:solidFill>
                        <a:schemeClr val="tx1"/>
                      </a:solidFill>
                      <a:latin typeface="Times" panose="02020603060405020304" pitchFamily="18" charset="0"/>
                    </a:defRPr>
                  </a:lvl7pPr>
                  <a:lvl8pPr marL="3429000" indent="-228600" eaLnBrk="0" fontAlgn="base" hangingPunct="0">
                    <a:spcBef>
                      <a:spcPct val="0"/>
                    </a:spcBef>
                    <a:spcAft>
                      <a:spcPct val="0"/>
                    </a:spcAft>
                    <a:defRPr sz="2400">
                      <a:solidFill>
                        <a:schemeClr val="tx1"/>
                      </a:solidFill>
                      <a:latin typeface="Times" panose="02020603060405020304" pitchFamily="18" charset="0"/>
                    </a:defRPr>
                  </a:lvl8pPr>
                  <a:lvl9pPr marL="3886200" indent="-228600" eaLnBrk="0" fontAlgn="base" hangingPunct="0">
                    <a:spcBef>
                      <a:spcPct val="0"/>
                    </a:spcBef>
                    <a:spcAft>
                      <a:spcPct val="0"/>
                    </a:spcAft>
                    <a:defRPr sz="2400">
                      <a:solidFill>
                        <a:schemeClr val="tx1"/>
                      </a:solidFill>
                      <a:latin typeface="Times" panose="02020603060405020304" pitchFamily="18" charset="0"/>
                    </a:defRPr>
                  </a:lvl9pPr>
                </a:lstStyle>
                <a:p>
                  <a:pPr eaLnBrk="0" fontAlgn="base" hangingPunct="0">
                    <a:spcBef>
                      <a:spcPct val="0"/>
                    </a:spcBef>
                    <a:spcAft>
                      <a:spcPct val="0"/>
                    </a:spcAft>
                    <a:defRPr/>
                  </a:pPr>
                  <a:endParaRPr lang="en-US" altLang="en-US" smtClean="0">
                    <a:solidFill>
                      <a:srgbClr val="8383AD"/>
                    </a:solidFill>
                  </a:endParaRPr>
                </a:p>
              </p:txBody>
            </p:sp>
          </p:grpSp>
        </p:grpSp>
      </p:grpSp>
      <p:pic>
        <p:nvPicPr>
          <p:cNvPr id="243" name="Picture 246" descr="posbul1a"/>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4456113" y="3403600"/>
            <a:ext cx="246062"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841" name="Rectangle 241"/>
          <p:cNvSpPr>
            <a:spLocks noGrp="1" noChangeArrowheads="1"/>
          </p:cNvSpPr>
          <p:nvPr>
            <p:ph type="ctrTitle"/>
          </p:nvPr>
        </p:nvSpPr>
        <p:spPr>
          <a:xfrm>
            <a:off x="685800" y="2133600"/>
            <a:ext cx="7772400" cy="1143000"/>
          </a:xfrm>
        </p:spPr>
        <p:txBody>
          <a:bodyPr/>
          <a:lstStyle>
            <a:lvl1pPr>
              <a:defRPr/>
            </a:lvl1pPr>
          </a:lstStyle>
          <a:p>
            <a:r>
              <a:rPr lang="en-US"/>
              <a:t>Click to edit Master title style</a:t>
            </a:r>
          </a:p>
        </p:txBody>
      </p:sp>
      <p:sp>
        <p:nvSpPr>
          <p:cNvPr id="25842" name="Rectangle 242"/>
          <p:cNvSpPr>
            <a:spLocks noGrp="1" noChangeArrowheads="1"/>
          </p:cNvSpPr>
          <p:nvPr>
            <p:ph type="subTitle" idx="1"/>
          </p:nvPr>
        </p:nvSpPr>
        <p:spPr>
          <a:xfrm>
            <a:off x="1371600" y="3886200"/>
            <a:ext cx="6400800" cy="1752600"/>
          </a:xfrm>
        </p:spPr>
        <p:txBody>
          <a:bodyPr anchor="ctr"/>
          <a:lstStyle>
            <a:lvl1pPr marL="0" indent="0" algn="ctr">
              <a:buFontTx/>
              <a:buNone/>
              <a:defRPr/>
            </a:lvl1pPr>
          </a:lstStyle>
          <a:p>
            <a:r>
              <a:rPr lang="en-US"/>
              <a:t>Click to edit Master subtitle style</a:t>
            </a:r>
          </a:p>
        </p:txBody>
      </p:sp>
      <p:sp>
        <p:nvSpPr>
          <p:cNvPr id="244" name="Date Placeholder 243"/>
          <p:cNvSpPr>
            <a:spLocks noGrp="1" noChangeArrowheads="1"/>
          </p:cNvSpPr>
          <p:nvPr>
            <p:ph type="dt" sz="half" idx="10"/>
          </p:nvPr>
        </p:nvSpPr>
        <p:spPr>
          <a:xfrm>
            <a:off x="685800" y="6248400"/>
            <a:ext cx="1905000" cy="457200"/>
          </a:xfrm>
          <a:prstGeom prst="rect">
            <a:avLst/>
          </a:prstGeom>
        </p:spPr>
        <p:txBody>
          <a:bodyPr/>
          <a:lstStyle>
            <a:lvl1pPr>
              <a:defRPr>
                <a:latin typeface="Times" panose="02020603060405020304" pitchFamily="18" charset="0"/>
              </a:defRPr>
            </a:lvl1pPr>
          </a:lstStyle>
          <a:p>
            <a:pPr eaLnBrk="0" fontAlgn="base" hangingPunct="0">
              <a:spcBef>
                <a:spcPct val="0"/>
              </a:spcBef>
              <a:spcAft>
                <a:spcPct val="0"/>
              </a:spcAft>
              <a:defRPr/>
            </a:pPr>
            <a:endParaRPr lang="en-US" sz="2400">
              <a:solidFill>
                <a:srgbClr val="8383AD"/>
              </a:solidFill>
            </a:endParaRPr>
          </a:p>
        </p:txBody>
      </p:sp>
      <p:sp>
        <p:nvSpPr>
          <p:cNvPr id="245" name="Footer Placeholder 244"/>
          <p:cNvSpPr>
            <a:spLocks noGrp="1" noChangeArrowheads="1"/>
          </p:cNvSpPr>
          <p:nvPr>
            <p:ph type="ftr" sz="quarter" idx="11"/>
          </p:nvPr>
        </p:nvSpPr>
        <p:spPr>
          <a:xfrm>
            <a:off x="3124200" y="6248400"/>
            <a:ext cx="2895600" cy="457200"/>
          </a:xfrm>
          <a:prstGeom prst="rect">
            <a:avLst/>
          </a:prstGeom>
        </p:spPr>
        <p:txBody>
          <a:bodyPr/>
          <a:lstStyle>
            <a:lvl1pPr>
              <a:defRPr>
                <a:latin typeface="Times" panose="02020603060405020304" pitchFamily="18" charset="0"/>
              </a:defRPr>
            </a:lvl1pPr>
          </a:lstStyle>
          <a:p>
            <a:pPr eaLnBrk="0" fontAlgn="base" hangingPunct="0">
              <a:spcBef>
                <a:spcPct val="0"/>
              </a:spcBef>
              <a:spcAft>
                <a:spcPct val="0"/>
              </a:spcAft>
              <a:defRPr/>
            </a:pPr>
            <a:endParaRPr lang="en-US" sz="2400">
              <a:solidFill>
                <a:srgbClr val="8383AD"/>
              </a:solidFill>
            </a:endParaRPr>
          </a:p>
        </p:txBody>
      </p:sp>
      <p:sp>
        <p:nvSpPr>
          <p:cNvPr id="246" name="Slide Number Placeholder 245"/>
          <p:cNvSpPr>
            <a:spLocks noGrp="1" noChangeArrowheads="1"/>
          </p:cNvSpPr>
          <p:nvPr>
            <p:ph type="sldNum" sz="quarter" idx="12"/>
          </p:nvPr>
        </p:nvSpPr>
        <p:spPr>
          <a:xfrm>
            <a:off x="6553200" y="6248400"/>
            <a:ext cx="1905000" cy="457200"/>
          </a:xfrm>
          <a:prstGeom prst="rect">
            <a:avLst/>
          </a:prstGeom>
        </p:spPr>
        <p:txBody>
          <a:bodyPr/>
          <a:lstStyle>
            <a:lvl1pPr>
              <a:defRPr>
                <a:latin typeface="Times" panose="02020603060405020304" pitchFamily="18" charset="0"/>
              </a:defRPr>
            </a:lvl1pPr>
          </a:lstStyle>
          <a:p>
            <a:pPr eaLnBrk="0" fontAlgn="base" hangingPunct="0">
              <a:spcBef>
                <a:spcPct val="0"/>
              </a:spcBef>
              <a:spcAft>
                <a:spcPct val="0"/>
              </a:spcAft>
              <a:defRPr/>
            </a:pPr>
            <a:fld id="{A3A44A8A-C672-43AD-8EE9-2A93EDE53B3D}" type="slidenum">
              <a:rPr lang="en-US" altLang="en-US" sz="2400">
                <a:solidFill>
                  <a:srgbClr val="8383AD"/>
                </a:solidFill>
              </a:rPr>
              <a:pPr eaLnBrk="0" fontAlgn="base" hangingPunct="0">
                <a:spcBef>
                  <a:spcPct val="0"/>
                </a:spcBef>
                <a:spcAft>
                  <a:spcPct val="0"/>
                </a:spcAft>
                <a:defRPr/>
              </a:pPr>
              <a:t>‹#›</a:t>
            </a:fld>
            <a:endParaRPr lang="en-US" altLang="en-US" sz="2400">
              <a:solidFill>
                <a:srgbClr val="8383AD"/>
              </a:solidFill>
            </a:endParaRPr>
          </a:p>
        </p:txBody>
      </p:sp>
    </p:spTree>
    <p:extLst>
      <p:ext uri="{BB962C8B-B14F-4D97-AF65-F5344CB8AC3E}">
        <p14:creationId xmlns:p14="http://schemas.microsoft.com/office/powerpoint/2010/main" val="2981505817"/>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1"/>
          <p:cNvSpPr>
            <a:spLocks noGrp="1" noChangeArrowheads="1"/>
          </p:cNvSpPr>
          <p:nvPr>
            <p:ph type="dt" sz="half" idx="10"/>
          </p:nvPr>
        </p:nvSpPr>
        <p:spPr>
          <a:xfrm>
            <a:off x="685800" y="6172200"/>
            <a:ext cx="1905000" cy="457200"/>
          </a:xfrm>
          <a:prstGeom prst="rect">
            <a:avLst/>
          </a:prstGeom>
        </p:spPr>
        <p:txBody>
          <a:bodyPr/>
          <a:lstStyle>
            <a:lvl1pPr>
              <a:defRPr>
                <a:latin typeface="Times" panose="02020603060405020304" pitchFamily="18" charset="0"/>
              </a:defRPr>
            </a:lvl1pPr>
          </a:lstStyle>
          <a:p>
            <a:pPr eaLnBrk="0" fontAlgn="base" hangingPunct="0">
              <a:spcBef>
                <a:spcPct val="0"/>
              </a:spcBef>
              <a:spcAft>
                <a:spcPct val="0"/>
              </a:spcAft>
              <a:defRPr/>
            </a:pPr>
            <a:endParaRPr lang="en-US" sz="2400">
              <a:solidFill>
                <a:srgbClr val="8383AD"/>
              </a:solidFill>
            </a:endParaRPr>
          </a:p>
        </p:txBody>
      </p:sp>
      <p:sp>
        <p:nvSpPr>
          <p:cNvPr id="5" name="Rectangle 62"/>
          <p:cNvSpPr>
            <a:spLocks noGrp="1" noChangeArrowheads="1"/>
          </p:cNvSpPr>
          <p:nvPr>
            <p:ph type="ftr" sz="quarter" idx="11"/>
          </p:nvPr>
        </p:nvSpPr>
        <p:spPr>
          <a:xfrm>
            <a:off x="3124200" y="6172200"/>
            <a:ext cx="2895600" cy="457200"/>
          </a:xfrm>
          <a:prstGeom prst="rect">
            <a:avLst/>
          </a:prstGeom>
        </p:spPr>
        <p:txBody>
          <a:bodyPr/>
          <a:lstStyle>
            <a:lvl1pPr>
              <a:defRPr>
                <a:latin typeface="Times" panose="02020603060405020304" pitchFamily="18" charset="0"/>
              </a:defRPr>
            </a:lvl1pPr>
          </a:lstStyle>
          <a:p>
            <a:pPr eaLnBrk="0" fontAlgn="base" hangingPunct="0">
              <a:spcBef>
                <a:spcPct val="0"/>
              </a:spcBef>
              <a:spcAft>
                <a:spcPct val="0"/>
              </a:spcAft>
              <a:defRPr/>
            </a:pPr>
            <a:endParaRPr lang="en-US" sz="2400">
              <a:solidFill>
                <a:srgbClr val="8383AD"/>
              </a:solidFill>
            </a:endParaRPr>
          </a:p>
        </p:txBody>
      </p:sp>
      <p:sp>
        <p:nvSpPr>
          <p:cNvPr id="6" name="Rectangle 63"/>
          <p:cNvSpPr>
            <a:spLocks noGrp="1" noChangeArrowheads="1"/>
          </p:cNvSpPr>
          <p:nvPr>
            <p:ph type="sldNum" sz="quarter" idx="12"/>
          </p:nvPr>
        </p:nvSpPr>
        <p:spPr>
          <a:xfrm>
            <a:off x="6553200" y="6172200"/>
            <a:ext cx="1905000" cy="457200"/>
          </a:xfrm>
          <a:prstGeom prst="rect">
            <a:avLst/>
          </a:prstGeom>
        </p:spPr>
        <p:txBody>
          <a:bodyPr/>
          <a:lstStyle>
            <a:lvl1pPr>
              <a:defRPr>
                <a:latin typeface="Times" panose="02020603060405020304" pitchFamily="18" charset="0"/>
              </a:defRPr>
            </a:lvl1pPr>
          </a:lstStyle>
          <a:p>
            <a:pPr eaLnBrk="0" fontAlgn="base" hangingPunct="0">
              <a:spcBef>
                <a:spcPct val="0"/>
              </a:spcBef>
              <a:spcAft>
                <a:spcPct val="0"/>
              </a:spcAft>
              <a:defRPr/>
            </a:pPr>
            <a:fld id="{5258681E-A4EA-45BF-8462-D786F4F4C1DA}" type="slidenum">
              <a:rPr lang="en-US" altLang="en-US" sz="2400">
                <a:solidFill>
                  <a:srgbClr val="8383AD"/>
                </a:solidFill>
              </a:rPr>
              <a:pPr eaLnBrk="0" fontAlgn="base" hangingPunct="0">
                <a:spcBef>
                  <a:spcPct val="0"/>
                </a:spcBef>
                <a:spcAft>
                  <a:spcPct val="0"/>
                </a:spcAft>
                <a:defRPr/>
              </a:pPr>
              <a:t>‹#›</a:t>
            </a:fld>
            <a:endParaRPr lang="en-US" altLang="en-US" sz="2400">
              <a:solidFill>
                <a:srgbClr val="8383AD"/>
              </a:solidFill>
            </a:endParaRPr>
          </a:p>
        </p:txBody>
      </p:sp>
    </p:spTree>
    <p:extLst>
      <p:ext uri="{BB962C8B-B14F-4D97-AF65-F5344CB8AC3E}">
        <p14:creationId xmlns:p14="http://schemas.microsoft.com/office/powerpoint/2010/main" val="4291363736"/>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61"/>
          <p:cNvSpPr>
            <a:spLocks noGrp="1" noChangeArrowheads="1"/>
          </p:cNvSpPr>
          <p:nvPr>
            <p:ph type="dt" sz="half" idx="10"/>
          </p:nvPr>
        </p:nvSpPr>
        <p:spPr>
          <a:xfrm>
            <a:off x="685800" y="6172200"/>
            <a:ext cx="1905000" cy="457200"/>
          </a:xfrm>
          <a:prstGeom prst="rect">
            <a:avLst/>
          </a:prstGeom>
        </p:spPr>
        <p:txBody>
          <a:bodyPr/>
          <a:lstStyle>
            <a:lvl1pPr>
              <a:defRPr>
                <a:latin typeface="Times" panose="02020603060405020304" pitchFamily="18" charset="0"/>
              </a:defRPr>
            </a:lvl1pPr>
          </a:lstStyle>
          <a:p>
            <a:pPr eaLnBrk="0" fontAlgn="base" hangingPunct="0">
              <a:spcBef>
                <a:spcPct val="0"/>
              </a:spcBef>
              <a:spcAft>
                <a:spcPct val="0"/>
              </a:spcAft>
              <a:defRPr/>
            </a:pPr>
            <a:endParaRPr lang="en-US" sz="2400">
              <a:solidFill>
                <a:srgbClr val="8383AD"/>
              </a:solidFill>
            </a:endParaRPr>
          </a:p>
        </p:txBody>
      </p:sp>
      <p:sp>
        <p:nvSpPr>
          <p:cNvPr id="5" name="Rectangle 62"/>
          <p:cNvSpPr>
            <a:spLocks noGrp="1" noChangeArrowheads="1"/>
          </p:cNvSpPr>
          <p:nvPr>
            <p:ph type="ftr" sz="quarter" idx="11"/>
          </p:nvPr>
        </p:nvSpPr>
        <p:spPr>
          <a:xfrm>
            <a:off x="3124200" y="6172200"/>
            <a:ext cx="2895600" cy="457200"/>
          </a:xfrm>
          <a:prstGeom prst="rect">
            <a:avLst/>
          </a:prstGeom>
        </p:spPr>
        <p:txBody>
          <a:bodyPr/>
          <a:lstStyle>
            <a:lvl1pPr>
              <a:defRPr>
                <a:latin typeface="Times" panose="02020603060405020304" pitchFamily="18" charset="0"/>
              </a:defRPr>
            </a:lvl1pPr>
          </a:lstStyle>
          <a:p>
            <a:pPr eaLnBrk="0" fontAlgn="base" hangingPunct="0">
              <a:spcBef>
                <a:spcPct val="0"/>
              </a:spcBef>
              <a:spcAft>
                <a:spcPct val="0"/>
              </a:spcAft>
              <a:defRPr/>
            </a:pPr>
            <a:endParaRPr lang="en-US" sz="2400">
              <a:solidFill>
                <a:srgbClr val="8383AD"/>
              </a:solidFill>
            </a:endParaRPr>
          </a:p>
        </p:txBody>
      </p:sp>
      <p:sp>
        <p:nvSpPr>
          <p:cNvPr id="6" name="Rectangle 63"/>
          <p:cNvSpPr>
            <a:spLocks noGrp="1" noChangeArrowheads="1"/>
          </p:cNvSpPr>
          <p:nvPr>
            <p:ph type="sldNum" sz="quarter" idx="12"/>
          </p:nvPr>
        </p:nvSpPr>
        <p:spPr>
          <a:xfrm>
            <a:off x="6553200" y="6172200"/>
            <a:ext cx="1905000" cy="457200"/>
          </a:xfrm>
          <a:prstGeom prst="rect">
            <a:avLst/>
          </a:prstGeom>
        </p:spPr>
        <p:txBody>
          <a:bodyPr/>
          <a:lstStyle>
            <a:lvl1pPr>
              <a:defRPr>
                <a:latin typeface="Times" panose="02020603060405020304" pitchFamily="18" charset="0"/>
              </a:defRPr>
            </a:lvl1pPr>
          </a:lstStyle>
          <a:p>
            <a:pPr eaLnBrk="0" fontAlgn="base" hangingPunct="0">
              <a:spcBef>
                <a:spcPct val="0"/>
              </a:spcBef>
              <a:spcAft>
                <a:spcPct val="0"/>
              </a:spcAft>
              <a:defRPr/>
            </a:pPr>
            <a:fld id="{586F32A6-97E3-4EE3-B8C6-B81927BD54F1}" type="slidenum">
              <a:rPr lang="en-US" altLang="en-US" sz="2400">
                <a:solidFill>
                  <a:srgbClr val="8383AD"/>
                </a:solidFill>
              </a:rPr>
              <a:pPr eaLnBrk="0" fontAlgn="base" hangingPunct="0">
                <a:spcBef>
                  <a:spcPct val="0"/>
                </a:spcBef>
                <a:spcAft>
                  <a:spcPct val="0"/>
                </a:spcAft>
                <a:defRPr/>
              </a:pPr>
              <a:t>‹#›</a:t>
            </a:fld>
            <a:endParaRPr lang="en-US" altLang="en-US" sz="2400">
              <a:solidFill>
                <a:srgbClr val="8383AD"/>
              </a:solidFill>
            </a:endParaRPr>
          </a:p>
        </p:txBody>
      </p:sp>
    </p:spTree>
    <p:extLst>
      <p:ext uri="{BB962C8B-B14F-4D97-AF65-F5344CB8AC3E}">
        <p14:creationId xmlns:p14="http://schemas.microsoft.com/office/powerpoint/2010/main" val="771744490"/>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1"/>
          <p:cNvSpPr>
            <a:spLocks noGrp="1" noChangeArrowheads="1"/>
          </p:cNvSpPr>
          <p:nvPr>
            <p:ph type="dt" sz="half" idx="10"/>
          </p:nvPr>
        </p:nvSpPr>
        <p:spPr>
          <a:xfrm>
            <a:off x="685800" y="6172200"/>
            <a:ext cx="1905000" cy="457200"/>
          </a:xfrm>
          <a:prstGeom prst="rect">
            <a:avLst/>
          </a:prstGeom>
        </p:spPr>
        <p:txBody>
          <a:bodyPr/>
          <a:lstStyle>
            <a:lvl1pPr>
              <a:defRPr>
                <a:latin typeface="Times" panose="02020603060405020304" pitchFamily="18" charset="0"/>
              </a:defRPr>
            </a:lvl1pPr>
          </a:lstStyle>
          <a:p>
            <a:pPr eaLnBrk="0" fontAlgn="base" hangingPunct="0">
              <a:spcBef>
                <a:spcPct val="0"/>
              </a:spcBef>
              <a:spcAft>
                <a:spcPct val="0"/>
              </a:spcAft>
              <a:defRPr/>
            </a:pPr>
            <a:endParaRPr lang="en-US" sz="2400">
              <a:solidFill>
                <a:srgbClr val="8383AD"/>
              </a:solidFill>
            </a:endParaRPr>
          </a:p>
        </p:txBody>
      </p:sp>
      <p:sp>
        <p:nvSpPr>
          <p:cNvPr id="6" name="Rectangle 62"/>
          <p:cNvSpPr>
            <a:spLocks noGrp="1" noChangeArrowheads="1"/>
          </p:cNvSpPr>
          <p:nvPr>
            <p:ph type="ftr" sz="quarter" idx="11"/>
          </p:nvPr>
        </p:nvSpPr>
        <p:spPr>
          <a:xfrm>
            <a:off x="3124200" y="6172200"/>
            <a:ext cx="2895600" cy="457200"/>
          </a:xfrm>
          <a:prstGeom prst="rect">
            <a:avLst/>
          </a:prstGeom>
        </p:spPr>
        <p:txBody>
          <a:bodyPr/>
          <a:lstStyle>
            <a:lvl1pPr>
              <a:defRPr>
                <a:latin typeface="Times" panose="02020603060405020304" pitchFamily="18" charset="0"/>
              </a:defRPr>
            </a:lvl1pPr>
          </a:lstStyle>
          <a:p>
            <a:pPr eaLnBrk="0" fontAlgn="base" hangingPunct="0">
              <a:spcBef>
                <a:spcPct val="0"/>
              </a:spcBef>
              <a:spcAft>
                <a:spcPct val="0"/>
              </a:spcAft>
              <a:defRPr/>
            </a:pPr>
            <a:endParaRPr lang="en-US" sz="2400">
              <a:solidFill>
                <a:srgbClr val="8383AD"/>
              </a:solidFill>
            </a:endParaRPr>
          </a:p>
        </p:txBody>
      </p:sp>
      <p:sp>
        <p:nvSpPr>
          <p:cNvPr id="7" name="Rectangle 63"/>
          <p:cNvSpPr>
            <a:spLocks noGrp="1" noChangeArrowheads="1"/>
          </p:cNvSpPr>
          <p:nvPr>
            <p:ph type="sldNum" sz="quarter" idx="12"/>
          </p:nvPr>
        </p:nvSpPr>
        <p:spPr>
          <a:xfrm>
            <a:off x="6553200" y="6172200"/>
            <a:ext cx="1905000" cy="457200"/>
          </a:xfrm>
          <a:prstGeom prst="rect">
            <a:avLst/>
          </a:prstGeom>
        </p:spPr>
        <p:txBody>
          <a:bodyPr/>
          <a:lstStyle>
            <a:lvl1pPr>
              <a:defRPr>
                <a:latin typeface="Times" panose="02020603060405020304" pitchFamily="18" charset="0"/>
              </a:defRPr>
            </a:lvl1pPr>
          </a:lstStyle>
          <a:p>
            <a:pPr eaLnBrk="0" fontAlgn="base" hangingPunct="0">
              <a:spcBef>
                <a:spcPct val="0"/>
              </a:spcBef>
              <a:spcAft>
                <a:spcPct val="0"/>
              </a:spcAft>
              <a:defRPr/>
            </a:pPr>
            <a:fld id="{95D480C8-0D51-491F-8A3E-5BECDFDFDD68}" type="slidenum">
              <a:rPr lang="en-US" altLang="en-US" sz="2400">
                <a:solidFill>
                  <a:srgbClr val="8383AD"/>
                </a:solidFill>
              </a:rPr>
              <a:pPr eaLnBrk="0" fontAlgn="base" hangingPunct="0">
                <a:spcBef>
                  <a:spcPct val="0"/>
                </a:spcBef>
                <a:spcAft>
                  <a:spcPct val="0"/>
                </a:spcAft>
                <a:defRPr/>
              </a:pPr>
              <a:t>‹#›</a:t>
            </a:fld>
            <a:endParaRPr lang="en-US" altLang="en-US" sz="2400">
              <a:solidFill>
                <a:srgbClr val="8383AD"/>
              </a:solidFill>
            </a:endParaRPr>
          </a:p>
        </p:txBody>
      </p:sp>
    </p:spTree>
    <p:extLst>
      <p:ext uri="{BB962C8B-B14F-4D97-AF65-F5344CB8AC3E}">
        <p14:creationId xmlns:p14="http://schemas.microsoft.com/office/powerpoint/2010/main" val="1214481410"/>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1"/>
          <p:cNvSpPr>
            <a:spLocks noGrp="1" noChangeArrowheads="1"/>
          </p:cNvSpPr>
          <p:nvPr>
            <p:ph type="dt" sz="half" idx="10"/>
          </p:nvPr>
        </p:nvSpPr>
        <p:spPr>
          <a:xfrm>
            <a:off x="685800" y="6172200"/>
            <a:ext cx="1905000" cy="457200"/>
          </a:xfrm>
          <a:prstGeom prst="rect">
            <a:avLst/>
          </a:prstGeom>
        </p:spPr>
        <p:txBody>
          <a:bodyPr/>
          <a:lstStyle>
            <a:lvl1pPr>
              <a:defRPr>
                <a:latin typeface="Times" panose="02020603060405020304" pitchFamily="18" charset="0"/>
              </a:defRPr>
            </a:lvl1pPr>
          </a:lstStyle>
          <a:p>
            <a:pPr eaLnBrk="0" fontAlgn="base" hangingPunct="0">
              <a:spcBef>
                <a:spcPct val="0"/>
              </a:spcBef>
              <a:spcAft>
                <a:spcPct val="0"/>
              </a:spcAft>
              <a:defRPr/>
            </a:pPr>
            <a:endParaRPr lang="en-US" sz="2400">
              <a:solidFill>
                <a:srgbClr val="8383AD"/>
              </a:solidFill>
            </a:endParaRPr>
          </a:p>
        </p:txBody>
      </p:sp>
      <p:sp>
        <p:nvSpPr>
          <p:cNvPr id="8" name="Rectangle 62"/>
          <p:cNvSpPr>
            <a:spLocks noGrp="1" noChangeArrowheads="1"/>
          </p:cNvSpPr>
          <p:nvPr>
            <p:ph type="ftr" sz="quarter" idx="11"/>
          </p:nvPr>
        </p:nvSpPr>
        <p:spPr>
          <a:xfrm>
            <a:off x="3124200" y="6172200"/>
            <a:ext cx="2895600" cy="457200"/>
          </a:xfrm>
          <a:prstGeom prst="rect">
            <a:avLst/>
          </a:prstGeom>
        </p:spPr>
        <p:txBody>
          <a:bodyPr/>
          <a:lstStyle>
            <a:lvl1pPr>
              <a:defRPr>
                <a:latin typeface="Times" panose="02020603060405020304" pitchFamily="18" charset="0"/>
              </a:defRPr>
            </a:lvl1pPr>
          </a:lstStyle>
          <a:p>
            <a:pPr eaLnBrk="0" fontAlgn="base" hangingPunct="0">
              <a:spcBef>
                <a:spcPct val="0"/>
              </a:spcBef>
              <a:spcAft>
                <a:spcPct val="0"/>
              </a:spcAft>
              <a:defRPr/>
            </a:pPr>
            <a:endParaRPr lang="en-US" sz="2400">
              <a:solidFill>
                <a:srgbClr val="8383AD"/>
              </a:solidFill>
            </a:endParaRPr>
          </a:p>
        </p:txBody>
      </p:sp>
      <p:sp>
        <p:nvSpPr>
          <p:cNvPr id="9" name="Rectangle 63"/>
          <p:cNvSpPr>
            <a:spLocks noGrp="1" noChangeArrowheads="1"/>
          </p:cNvSpPr>
          <p:nvPr>
            <p:ph type="sldNum" sz="quarter" idx="12"/>
          </p:nvPr>
        </p:nvSpPr>
        <p:spPr>
          <a:xfrm>
            <a:off x="6553200" y="6172200"/>
            <a:ext cx="1905000" cy="457200"/>
          </a:xfrm>
          <a:prstGeom prst="rect">
            <a:avLst/>
          </a:prstGeom>
        </p:spPr>
        <p:txBody>
          <a:bodyPr/>
          <a:lstStyle>
            <a:lvl1pPr>
              <a:defRPr>
                <a:latin typeface="Times" panose="02020603060405020304" pitchFamily="18" charset="0"/>
              </a:defRPr>
            </a:lvl1pPr>
          </a:lstStyle>
          <a:p>
            <a:pPr eaLnBrk="0" fontAlgn="base" hangingPunct="0">
              <a:spcBef>
                <a:spcPct val="0"/>
              </a:spcBef>
              <a:spcAft>
                <a:spcPct val="0"/>
              </a:spcAft>
              <a:defRPr/>
            </a:pPr>
            <a:fld id="{BCE3C888-C247-48C1-9358-F4FE62EE8BF3}" type="slidenum">
              <a:rPr lang="en-US" altLang="en-US" sz="2400">
                <a:solidFill>
                  <a:srgbClr val="8383AD"/>
                </a:solidFill>
              </a:rPr>
              <a:pPr eaLnBrk="0" fontAlgn="base" hangingPunct="0">
                <a:spcBef>
                  <a:spcPct val="0"/>
                </a:spcBef>
                <a:spcAft>
                  <a:spcPct val="0"/>
                </a:spcAft>
                <a:defRPr/>
              </a:pPr>
              <a:t>‹#›</a:t>
            </a:fld>
            <a:endParaRPr lang="en-US" altLang="en-US" sz="2400">
              <a:solidFill>
                <a:srgbClr val="8383AD"/>
              </a:solidFill>
            </a:endParaRPr>
          </a:p>
        </p:txBody>
      </p:sp>
    </p:spTree>
    <p:extLst>
      <p:ext uri="{BB962C8B-B14F-4D97-AF65-F5344CB8AC3E}">
        <p14:creationId xmlns:p14="http://schemas.microsoft.com/office/powerpoint/2010/main" val="1462066006"/>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61"/>
          <p:cNvSpPr>
            <a:spLocks noGrp="1" noChangeArrowheads="1"/>
          </p:cNvSpPr>
          <p:nvPr>
            <p:ph type="dt" sz="half" idx="10"/>
          </p:nvPr>
        </p:nvSpPr>
        <p:spPr>
          <a:xfrm>
            <a:off x="685800" y="6172200"/>
            <a:ext cx="1905000" cy="457200"/>
          </a:xfrm>
          <a:prstGeom prst="rect">
            <a:avLst/>
          </a:prstGeom>
        </p:spPr>
        <p:txBody>
          <a:bodyPr/>
          <a:lstStyle>
            <a:lvl1pPr>
              <a:defRPr>
                <a:latin typeface="Times" panose="02020603060405020304" pitchFamily="18" charset="0"/>
              </a:defRPr>
            </a:lvl1pPr>
          </a:lstStyle>
          <a:p>
            <a:pPr eaLnBrk="0" fontAlgn="base" hangingPunct="0">
              <a:spcBef>
                <a:spcPct val="0"/>
              </a:spcBef>
              <a:spcAft>
                <a:spcPct val="0"/>
              </a:spcAft>
              <a:defRPr/>
            </a:pPr>
            <a:endParaRPr lang="en-US" sz="2400">
              <a:solidFill>
                <a:srgbClr val="8383AD"/>
              </a:solidFill>
            </a:endParaRPr>
          </a:p>
        </p:txBody>
      </p:sp>
      <p:sp>
        <p:nvSpPr>
          <p:cNvPr id="4" name="Rectangle 62"/>
          <p:cNvSpPr>
            <a:spLocks noGrp="1" noChangeArrowheads="1"/>
          </p:cNvSpPr>
          <p:nvPr>
            <p:ph type="ftr" sz="quarter" idx="11"/>
          </p:nvPr>
        </p:nvSpPr>
        <p:spPr>
          <a:xfrm>
            <a:off x="3124200" y="6172200"/>
            <a:ext cx="2895600" cy="457200"/>
          </a:xfrm>
          <a:prstGeom prst="rect">
            <a:avLst/>
          </a:prstGeom>
        </p:spPr>
        <p:txBody>
          <a:bodyPr/>
          <a:lstStyle>
            <a:lvl1pPr>
              <a:defRPr>
                <a:latin typeface="Times" panose="02020603060405020304" pitchFamily="18" charset="0"/>
              </a:defRPr>
            </a:lvl1pPr>
          </a:lstStyle>
          <a:p>
            <a:pPr eaLnBrk="0" fontAlgn="base" hangingPunct="0">
              <a:spcBef>
                <a:spcPct val="0"/>
              </a:spcBef>
              <a:spcAft>
                <a:spcPct val="0"/>
              </a:spcAft>
              <a:defRPr/>
            </a:pPr>
            <a:endParaRPr lang="en-US" sz="2400">
              <a:solidFill>
                <a:srgbClr val="8383AD"/>
              </a:solidFill>
            </a:endParaRPr>
          </a:p>
        </p:txBody>
      </p:sp>
      <p:sp>
        <p:nvSpPr>
          <p:cNvPr id="5" name="Rectangle 63"/>
          <p:cNvSpPr>
            <a:spLocks noGrp="1" noChangeArrowheads="1"/>
          </p:cNvSpPr>
          <p:nvPr>
            <p:ph type="sldNum" sz="quarter" idx="12"/>
          </p:nvPr>
        </p:nvSpPr>
        <p:spPr>
          <a:xfrm>
            <a:off x="6553200" y="6172200"/>
            <a:ext cx="1905000" cy="457200"/>
          </a:xfrm>
          <a:prstGeom prst="rect">
            <a:avLst/>
          </a:prstGeom>
        </p:spPr>
        <p:txBody>
          <a:bodyPr/>
          <a:lstStyle>
            <a:lvl1pPr>
              <a:defRPr>
                <a:latin typeface="Times" panose="02020603060405020304" pitchFamily="18" charset="0"/>
              </a:defRPr>
            </a:lvl1pPr>
          </a:lstStyle>
          <a:p>
            <a:pPr eaLnBrk="0" fontAlgn="base" hangingPunct="0">
              <a:spcBef>
                <a:spcPct val="0"/>
              </a:spcBef>
              <a:spcAft>
                <a:spcPct val="0"/>
              </a:spcAft>
              <a:defRPr/>
            </a:pPr>
            <a:fld id="{C3775D00-76B5-40EF-8221-2D10ADD57CD1}" type="slidenum">
              <a:rPr lang="en-US" altLang="en-US" sz="2400">
                <a:solidFill>
                  <a:srgbClr val="8383AD"/>
                </a:solidFill>
              </a:rPr>
              <a:pPr eaLnBrk="0" fontAlgn="base" hangingPunct="0">
                <a:spcBef>
                  <a:spcPct val="0"/>
                </a:spcBef>
                <a:spcAft>
                  <a:spcPct val="0"/>
                </a:spcAft>
                <a:defRPr/>
              </a:pPr>
              <a:t>‹#›</a:t>
            </a:fld>
            <a:endParaRPr lang="en-US" altLang="en-US" sz="2400">
              <a:solidFill>
                <a:srgbClr val="8383AD"/>
              </a:solidFill>
            </a:endParaRPr>
          </a:p>
        </p:txBody>
      </p:sp>
    </p:spTree>
    <p:extLst>
      <p:ext uri="{BB962C8B-B14F-4D97-AF65-F5344CB8AC3E}">
        <p14:creationId xmlns:p14="http://schemas.microsoft.com/office/powerpoint/2010/main" val="25860823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54AEE95-9E92-41F4-8319-1190A5F976B8}" type="datetimeFigureOut">
              <a:rPr lang="en-US" smtClean="0">
                <a:solidFill>
                  <a:prstClr val="black">
                    <a:tint val="75000"/>
                  </a:prstClr>
                </a:solidFill>
              </a:rPr>
              <a:pPr/>
              <a:t>6/14/2018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157AF17-8351-4985-8D04-D9402CAA14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25039503"/>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57472085"/>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1"/>
          <p:cNvSpPr>
            <a:spLocks noGrp="1" noChangeArrowheads="1"/>
          </p:cNvSpPr>
          <p:nvPr>
            <p:ph type="dt" sz="half" idx="10"/>
          </p:nvPr>
        </p:nvSpPr>
        <p:spPr>
          <a:xfrm>
            <a:off x="685800" y="6172200"/>
            <a:ext cx="1905000" cy="457200"/>
          </a:xfrm>
          <a:prstGeom prst="rect">
            <a:avLst/>
          </a:prstGeom>
        </p:spPr>
        <p:txBody>
          <a:bodyPr/>
          <a:lstStyle>
            <a:lvl1pPr>
              <a:defRPr>
                <a:latin typeface="Times" panose="02020603060405020304" pitchFamily="18" charset="0"/>
              </a:defRPr>
            </a:lvl1pPr>
          </a:lstStyle>
          <a:p>
            <a:pPr eaLnBrk="0" fontAlgn="base" hangingPunct="0">
              <a:spcBef>
                <a:spcPct val="0"/>
              </a:spcBef>
              <a:spcAft>
                <a:spcPct val="0"/>
              </a:spcAft>
              <a:defRPr/>
            </a:pPr>
            <a:endParaRPr lang="en-US" sz="2400">
              <a:solidFill>
                <a:srgbClr val="8383AD"/>
              </a:solidFill>
            </a:endParaRPr>
          </a:p>
        </p:txBody>
      </p:sp>
      <p:sp>
        <p:nvSpPr>
          <p:cNvPr id="6" name="Rectangle 62"/>
          <p:cNvSpPr>
            <a:spLocks noGrp="1" noChangeArrowheads="1"/>
          </p:cNvSpPr>
          <p:nvPr>
            <p:ph type="ftr" sz="quarter" idx="11"/>
          </p:nvPr>
        </p:nvSpPr>
        <p:spPr>
          <a:xfrm>
            <a:off x="3124200" y="6172200"/>
            <a:ext cx="2895600" cy="457200"/>
          </a:xfrm>
          <a:prstGeom prst="rect">
            <a:avLst/>
          </a:prstGeom>
        </p:spPr>
        <p:txBody>
          <a:bodyPr/>
          <a:lstStyle>
            <a:lvl1pPr>
              <a:defRPr>
                <a:latin typeface="Times" panose="02020603060405020304" pitchFamily="18" charset="0"/>
              </a:defRPr>
            </a:lvl1pPr>
          </a:lstStyle>
          <a:p>
            <a:pPr eaLnBrk="0" fontAlgn="base" hangingPunct="0">
              <a:spcBef>
                <a:spcPct val="0"/>
              </a:spcBef>
              <a:spcAft>
                <a:spcPct val="0"/>
              </a:spcAft>
              <a:defRPr/>
            </a:pPr>
            <a:endParaRPr lang="en-US" sz="2400">
              <a:solidFill>
                <a:srgbClr val="8383AD"/>
              </a:solidFill>
            </a:endParaRPr>
          </a:p>
        </p:txBody>
      </p:sp>
      <p:sp>
        <p:nvSpPr>
          <p:cNvPr id="7" name="Rectangle 63"/>
          <p:cNvSpPr>
            <a:spLocks noGrp="1" noChangeArrowheads="1"/>
          </p:cNvSpPr>
          <p:nvPr>
            <p:ph type="sldNum" sz="quarter" idx="12"/>
          </p:nvPr>
        </p:nvSpPr>
        <p:spPr>
          <a:xfrm>
            <a:off x="6553200" y="6172200"/>
            <a:ext cx="1905000" cy="457200"/>
          </a:xfrm>
          <a:prstGeom prst="rect">
            <a:avLst/>
          </a:prstGeom>
        </p:spPr>
        <p:txBody>
          <a:bodyPr/>
          <a:lstStyle>
            <a:lvl1pPr>
              <a:defRPr>
                <a:latin typeface="Times" panose="02020603060405020304" pitchFamily="18" charset="0"/>
              </a:defRPr>
            </a:lvl1pPr>
          </a:lstStyle>
          <a:p>
            <a:pPr eaLnBrk="0" fontAlgn="base" hangingPunct="0">
              <a:spcBef>
                <a:spcPct val="0"/>
              </a:spcBef>
              <a:spcAft>
                <a:spcPct val="0"/>
              </a:spcAft>
              <a:defRPr/>
            </a:pPr>
            <a:fld id="{DB3EE73D-963D-4A74-B823-07C147016625}" type="slidenum">
              <a:rPr lang="en-US" altLang="en-US" sz="2400">
                <a:solidFill>
                  <a:srgbClr val="8383AD"/>
                </a:solidFill>
              </a:rPr>
              <a:pPr eaLnBrk="0" fontAlgn="base" hangingPunct="0">
                <a:spcBef>
                  <a:spcPct val="0"/>
                </a:spcBef>
                <a:spcAft>
                  <a:spcPct val="0"/>
                </a:spcAft>
                <a:defRPr/>
              </a:pPr>
              <a:t>‹#›</a:t>
            </a:fld>
            <a:endParaRPr lang="en-US" altLang="en-US" sz="2400">
              <a:solidFill>
                <a:srgbClr val="8383AD"/>
              </a:solidFill>
            </a:endParaRPr>
          </a:p>
        </p:txBody>
      </p:sp>
    </p:spTree>
    <p:extLst>
      <p:ext uri="{BB962C8B-B14F-4D97-AF65-F5344CB8AC3E}">
        <p14:creationId xmlns:p14="http://schemas.microsoft.com/office/powerpoint/2010/main" val="1846602037"/>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1"/>
          <p:cNvSpPr>
            <a:spLocks noGrp="1" noChangeArrowheads="1"/>
          </p:cNvSpPr>
          <p:nvPr>
            <p:ph type="dt" sz="half" idx="10"/>
          </p:nvPr>
        </p:nvSpPr>
        <p:spPr>
          <a:xfrm>
            <a:off x="685800" y="6172200"/>
            <a:ext cx="1905000" cy="457200"/>
          </a:xfrm>
          <a:prstGeom prst="rect">
            <a:avLst/>
          </a:prstGeom>
        </p:spPr>
        <p:txBody>
          <a:bodyPr/>
          <a:lstStyle>
            <a:lvl1pPr>
              <a:defRPr>
                <a:latin typeface="Times" panose="02020603060405020304" pitchFamily="18" charset="0"/>
              </a:defRPr>
            </a:lvl1pPr>
          </a:lstStyle>
          <a:p>
            <a:pPr eaLnBrk="0" fontAlgn="base" hangingPunct="0">
              <a:spcBef>
                <a:spcPct val="0"/>
              </a:spcBef>
              <a:spcAft>
                <a:spcPct val="0"/>
              </a:spcAft>
              <a:defRPr/>
            </a:pPr>
            <a:endParaRPr lang="en-US" sz="2400">
              <a:solidFill>
                <a:srgbClr val="8383AD"/>
              </a:solidFill>
            </a:endParaRPr>
          </a:p>
        </p:txBody>
      </p:sp>
      <p:sp>
        <p:nvSpPr>
          <p:cNvPr id="6" name="Rectangle 62"/>
          <p:cNvSpPr>
            <a:spLocks noGrp="1" noChangeArrowheads="1"/>
          </p:cNvSpPr>
          <p:nvPr>
            <p:ph type="ftr" sz="quarter" idx="11"/>
          </p:nvPr>
        </p:nvSpPr>
        <p:spPr>
          <a:xfrm>
            <a:off x="3124200" y="6172200"/>
            <a:ext cx="2895600" cy="457200"/>
          </a:xfrm>
          <a:prstGeom prst="rect">
            <a:avLst/>
          </a:prstGeom>
        </p:spPr>
        <p:txBody>
          <a:bodyPr/>
          <a:lstStyle>
            <a:lvl1pPr>
              <a:defRPr>
                <a:latin typeface="Times" panose="02020603060405020304" pitchFamily="18" charset="0"/>
              </a:defRPr>
            </a:lvl1pPr>
          </a:lstStyle>
          <a:p>
            <a:pPr eaLnBrk="0" fontAlgn="base" hangingPunct="0">
              <a:spcBef>
                <a:spcPct val="0"/>
              </a:spcBef>
              <a:spcAft>
                <a:spcPct val="0"/>
              </a:spcAft>
              <a:defRPr/>
            </a:pPr>
            <a:endParaRPr lang="en-US" sz="2400">
              <a:solidFill>
                <a:srgbClr val="8383AD"/>
              </a:solidFill>
            </a:endParaRPr>
          </a:p>
        </p:txBody>
      </p:sp>
      <p:sp>
        <p:nvSpPr>
          <p:cNvPr id="7" name="Rectangle 63"/>
          <p:cNvSpPr>
            <a:spLocks noGrp="1" noChangeArrowheads="1"/>
          </p:cNvSpPr>
          <p:nvPr>
            <p:ph type="sldNum" sz="quarter" idx="12"/>
          </p:nvPr>
        </p:nvSpPr>
        <p:spPr>
          <a:xfrm>
            <a:off x="6553200" y="6172200"/>
            <a:ext cx="1905000" cy="457200"/>
          </a:xfrm>
          <a:prstGeom prst="rect">
            <a:avLst/>
          </a:prstGeom>
        </p:spPr>
        <p:txBody>
          <a:bodyPr/>
          <a:lstStyle>
            <a:lvl1pPr>
              <a:defRPr>
                <a:latin typeface="Times" panose="02020603060405020304" pitchFamily="18" charset="0"/>
              </a:defRPr>
            </a:lvl1pPr>
          </a:lstStyle>
          <a:p>
            <a:pPr eaLnBrk="0" fontAlgn="base" hangingPunct="0">
              <a:spcBef>
                <a:spcPct val="0"/>
              </a:spcBef>
              <a:spcAft>
                <a:spcPct val="0"/>
              </a:spcAft>
              <a:defRPr/>
            </a:pPr>
            <a:fld id="{7F0C2A1E-BD10-49FE-9A86-746DFAA2F4E5}" type="slidenum">
              <a:rPr lang="en-US" altLang="en-US" sz="2400">
                <a:solidFill>
                  <a:srgbClr val="8383AD"/>
                </a:solidFill>
              </a:rPr>
              <a:pPr eaLnBrk="0" fontAlgn="base" hangingPunct="0">
                <a:spcBef>
                  <a:spcPct val="0"/>
                </a:spcBef>
                <a:spcAft>
                  <a:spcPct val="0"/>
                </a:spcAft>
                <a:defRPr/>
              </a:pPr>
              <a:t>‹#›</a:t>
            </a:fld>
            <a:endParaRPr lang="en-US" altLang="en-US" sz="2400">
              <a:solidFill>
                <a:srgbClr val="8383AD"/>
              </a:solidFill>
            </a:endParaRPr>
          </a:p>
        </p:txBody>
      </p:sp>
    </p:spTree>
    <p:extLst>
      <p:ext uri="{BB962C8B-B14F-4D97-AF65-F5344CB8AC3E}">
        <p14:creationId xmlns:p14="http://schemas.microsoft.com/office/powerpoint/2010/main" val="1106279"/>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1"/>
          <p:cNvSpPr>
            <a:spLocks noGrp="1" noChangeArrowheads="1"/>
          </p:cNvSpPr>
          <p:nvPr>
            <p:ph type="dt" sz="half" idx="10"/>
          </p:nvPr>
        </p:nvSpPr>
        <p:spPr>
          <a:xfrm>
            <a:off x="685800" y="6172200"/>
            <a:ext cx="1905000" cy="457200"/>
          </a:xfrm>
          <a:prstGeom prst="rect">
            <a:avLst/>
          </a:prstGeom>
        </p:spPr>
        <p:txBody>
          <a:bodyPr/>
          <a:lstStyle>
            <a:lvl1pPr>
              <a:defRPr>
                <a:latin typeface="Times" panose="02020603060405020304" pitchFamily="18" charset="0"/>
              </a:defRPr>
            </a:lvl1pPr>
          </a:lstStyle>
          <a:p>
            <a:pPr eaLnBrk="0" fontAlgn="base" hangingPunct="0">
              <a:spcBef>
                <a:spcPct val="0"/>
              </a:spcBef>
              <a:spcAft>
                <a:spcPct val="0"/>
              </a:spcAft>
              <a:defRPr/>
            </a:pPr>
            <a:endParaRPr lang="en-US" sz="2400">
              <a:solidFill>
                <a:srgbClr val="8383AD"/>
              </a:solidFill>
            </a:endParaRPr>
          </a:p>
        </p:txBody>
      </p:sp>
      <p:sp>
        <p:nvSpPr>
          <p:cNvPr id="5" name="Rectangle 62"/>
          <p:cNvSpPr>
            <a:spLocks noGrp="1" noChangeArrowheads="1"/>
          </p:cNvSpPr>
          <p:nvPr>
            <p:ph type="ftr" sz="quarter" idx="11"/>
          </p:nvPr>
        </p:nvSpPr>
        <p:spPr>
          <a:xfrm>
            <a:off x="3124200" y="6172200"/>
            <a:ext cx="2895600" cy="457200"/>
          </a:xfrm>
          <a:prstGeom prst="rect">
            <a:avLst/>
          </a:prstGeom>
        </p:spPr>
        <p:txBody>
          <a:bodyPr/>
          <a:lstStyle>
            <a:lvl1pPr>
              <a:defRPr>
                <a:latin typeface="Times" panose="02020603060405020304" pitchFamily="18" charset="0"/>
              </a:defRPr>
            </a:lvl1pPr>
          </a:lstStyle>
          <a:p>
            <a:pPr eaLnBrk="0" fontAlgn="base" hangingPunct="0">
              <a:spcBef>
                <a:spcPct val="0"/>
              </a:spcBef>
              <a:spcAft>
                <a:spcPct val="0"/>
              </a:spcAft>
              <a:defRPr/>
            </a:pPr>
            <a:endParaRPr lang="en-US" sz="2400">
              <a:solidFill>
                <a:srgbClr val="8383AD"/>
              </a:solidFill>
            </a:endParaRPr>
          </a:p>
        </p:txBody>
      </p:sp>
      <p:sp>
        <p:nvSpPr>
          <p:cNvPr id="6" name="Rectangle 63"/>
          <p:cNvSpPr>
            <a:spLocks noGrp="1" noChangeArrowheads="1"/>
          </p:cNvSpPr>
          <p:nvPr>
            <p:ph type="sldNum" sz="quarter" idx="12"/>
          </p:nvPr>
        </p:nvSpPr>
        <p:spPr>
          <a:xfrm>
            <a:off x="6553200" y="6172200"/>
            <a:ext cx="1905000" cy="457200"/>
          </a:xfrm>
          <a:prstGeom prst="rect">
            <a:avLst/>
          </a:prstGeom>
        </p:spPr>
        <p:txBody>
          <a:bodyPr/>
          <a:lstStyle>
            <a:lvl1pPr>
              <a:defRPr>
                <a:latin typeface="Times" panose="02020603060405020304" pitchFamily="18" charset="0"/>
              </a:defRPr>
            </a:lvl1pPr>
          </a:lstStyle>
          <a:p>
            <a:pPr eaLnBrk="0" fontAlgn="base" hangingPunct="0">
              <a:spcBef>
                <a:spcPct val="0"/>
              </a:spcBef>
              <a:spcAft>
                <a:spcPct val="0"/>
              </a:spcAft>
              <a:defRPr/>
            </a:pPr>
            <a:fld id="{081E53E5-09D6-410A-B3C0-D85AFB2BB0BD}" type="slidenum">
              <a:rPr lang="en-US" altLang="en-US" sz="2400">
                <a:solidFill>
                  <a:srgbClr val="8383AD"/>
                </a:solidFill>
              </a:rPr>
              <a:pPr eaLnBrk="0" fontAlgn="base" hangingPunct="0">
                <a:spcBef>
                  <a:spcPct val="0"/>
                </a:spcBef>
                <a:spcAft>
                  <a:spcPct val="0"/>
                </a:spcAft>
                <a:defRPr/>
              </a:pPr>
              <a:t>‹#›</a:t>
            </a:fld>
            <a:endParaRPr lang="en-US" altLang="en-US" sz="2400">
              <a:solidFill>
                <a:srgbClr val="8383AD"/>
              </a:solidFill>
            </a:endParaRPr>
          </a:p>
        </p:txBody>
      </p:sp>
    </p:spTree>
    <p:extLst>
      <p:ext uri="{BB962C8B-B14F-4D97-AF65-F5344CB8AC3E}">
        <p14:creationId xmlns:p14="http://schemas.microsoft.com/office/powerpoint/2010/main" val="924370545"/>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1"/>
          <p:cNvSpPr>
            <a:spLocks noGrp="1" noChangeArrowheads="1"/>
          </p:cNvSpPr>
          <p:nvPr>
            <p:ph type="dt" sz="half" idx="10"/>
          </p:nvPr>
        </p:nvSpPr>
        <p:spPr>
          <a:xfrm>
            <a:off x="685800" y="6172200"/>
            <a:ext cx="1905000" cy="457200"/>
          </a:xfrm>
          <a:prstGeom prst="rect">
            <a:avLst/>
          </a:prstGeom>
        </p:spPr>
        <p:txBody>
          <a:bodyPr/>
          <a:lstStyle>
            <a:lvl1pPr>
              <a:defRPr>
                <a:latin typeface="Times" panose="02020603060405020304" pitchFamily="18" charset="0"/>
              </a:defRPr>
            </a:lvl1pPr>
          </a:lstStyle>
          <a:p>
            <a:pPr eaLnBrk="0" fontAlgn="base" hangingPunct="0">
              <a:spcBef>
                <a:spcPct val="0"/>
              </a:spcBef>
              <a:spcAft>
                <a:spcPct val="0"/>
              </a:spcAft>
              <a:defRPr/>
            </a:pPr>
            <a:endParaRPr lang="en-US" sz="2400">
              <a:solidFill>
                <a:srgbClr val="8383AD"/>
              </a:solidFill>
            </a:endParaRPr>
          </a:p>
        </p:txBody>
      </p:sp>
      <p:sp>
        <p:nvSpPr>
          <p:cNvPr id="5" name="Rectangle 62"/>
          <p:cNvSpPr>
            <a:spLocks noGrp="1" noChangeArrowheads="1"/>
          </p:cNvSpPr>
          <p:nvPr>
            <p:ph type="ftr" sz="quarter" idx="11"/>
          </p:nvPr>
        </p:nvSpPr>
        <p:spPr>
          <a:xfrm>
            <a:off x="3124200" y="6172200"/>
            <a:ext cx="2895600" cy="457200"/>
          </a:xfrm>
          <a:prstGeom prst="rect">
            <a:avLst/>
          </a:prstGeom>
        </p:spPr>
        <p:txBody>
          <a:bodyPr/>
          <a:lstStyle>
            <a:lvl1pPr>
              <a:defRPr>
                <a:latin typeface="Times" panose="02020603060405020304" pitchFamily="18" charset="0"/>
              </a:defRPr>
            </a:lvl1pPr>
          </a:lstStyle>
          <a:p>
            <a:pPr eaLnBrk="0" fontAlgn="base" hangingPunct="0">
              <a:spcBef>
                <a:spcPct val="0"/>
              </a:spcBef>
              <a:spcAft>
                <a:spcPct val="0"/>
              </a:spcAft>
              <a:defRPr/>
            </a:pPr>
            <a:endParaRPr lang="en-US" sz="2400">
              <a:solidFill>
                <a:srgbClr val="8383AD"/>
              </a:solidFill>
            </a:endParaRPr>
          </a:p>
        </p:txBody>
      </p:sp>
      <p:sp>
        <p:nvSpPr>
          <p:cNvPr id="6" name="Rectangle 63"/>
          <p:cNvSpPr>
            <a:spLocks noGrp="1" noChangeArrowheads="1"/>
          </p:cNvSpPr>
          <p:nvPr>
            <p:ph type="sldNum" sz="quarter" idx="12"/>
          </p:nvPr>
        </p:nvSpPr>
        <p:spPr>
          <a:xfrm>
            <a:off x="6553200" y="6172200"/>
            <a:ext cx="1905000" cy="457200"/>
          </a:xfrm>
          <a:prstGeom prst="rect">
            <a:avLst/>
          </a:prstGeom>
        </p:spPr>
        <p:txBody>
          <a:bodyPr/>
          <a:lstStyle>
            <a:lvl1pPr>
              <a:defRPr>
                <a:latin typeface="Times" panose="02020603060405020304" pitchFamily="18" charset="0"/>
              </a:defRPr>
            </a:lvl1pPr>
          </a:lstStyle>
          <a:p>
            <a:pPr eaLnBrk="0" fontAlgn="base" hangingPunct="0">
              <a:spcBef>
                <a:spcPct val="0"/>
              </a:spcBef>
              <a:spcAft>
                <a:spcPct val="0"/>
              </a:spcAft>
              <a:defRPr/>
            </a:pPr>
            <a:fld id="{12EA2E69-B1C3-4BF9-80C6-C36CA87608BB}" type="slidenum">
              <a:rPr lang="en-US" altLang="en-US" sz="2400">
                <a:solidFill>
                  <a:srgbClr val="8383AD"/>
                </a:solidFill>
              </a:rPr>
              <a:pPr eaLnBrk="0" fontAlgn="base" hangingPunct="0">
                <a:spcBef>
                  <a:spcPct val="0"/>
                </a:spcBef>
                <a:spcAft>
                  <a:spcPct val="0"/>
                </a:spcAft>
                <a:defRPr/>
              </a:pPr>
              <a:t>‹#›</a:t>
            </a:fld>
            <a:endParaRPr lang="en-US" altLang="en-US" sz="2400">
              <a:solidFill>
                <a:srgbClr val="8383AD"/>
              </a:solidFill>
            </a:endParaRPr>
          </a:p>
        </p:txBody>
      </p:sp>
    </p:spTree>
    <p:extLst>
      <p:ext uri="{BB962C8B-B14F-4D97-AF65-F5344CB8AC3E}">
        <p14:creationId xmlns:p14="http://schemas.microsoft.com/office/powerpoint/2010/main" val="3703061660"/>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xAndMedia" preserve="1">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Media Placeholder 3"/>
          <p:cNvSpPr>
            <a:spLocks noGrp="1"/>
          </p:cNvSpPr>
          <p:nvPr>
            <p:ph type="media" sz="half" idx="2"/>
          </p:nvPr>
        </p:nvSpPr>
        <p:spPr>
          <a:xfrm>
            <a:off x="4648200" y="1981200"/>
            <a:ext cx="3810000" cy="4114800"/>
          </a:xfrm>
        </p:spPr>
        <p:txBody>
          <a:bodyPr/>
          <a:lstStyle/>
          <a:p>
            <a:pPr lvl="0"/>
            <a:endParaRPr lang="en-US" noProof="0" smtClean="0"/>
          </a:p>
        </p:txBody>
      </p:sp>
      <p:sp>
        <p:nvSpPr>
          <p:cNvPr id="5" name="Rectangle 61"/>
          <p:cNvSpPr>
            <a:spLocks noGrp="1" noChangeArrowheads="1"/>
          </p:cNvSpPr>
          <p:nvPr>
            <p:ph type="dt" sz="half" idx="10"/>
          </p:nvPr>
        </p:nvSpPr>
        <p:spPr>
          <a:xfrm>
            <a:off x="685800" y="6172200"/>
            <a:ext cx="1905000" cy="457200"/>
          </a:xfrm>
          <a:prstGeom prst="rect">
            <a:avLst/>
          </a:prstGeom>
        </p:spPr>
        <p:txBody>
          <a:bodyPr/>
          <a:lstStyle>
            <a:lvl1pPr>
              <a:defRPr>
                <a:latin typeface="Times" panose="02020603060405020304" pitchFamily="18" charset="0"/>
              </a:defRPr>
            </a:lvl1pPr>
          </a:lstStyle>
          <a:p>
            <a:pPr eaLnBrk="0" fontAlgn="base" hangingPunct="0">
              <a:spcBef>
                <a:spcPct val="0"/>
              </a:spcBef>
              <a:spcAft>
                <a:spcPct val="0"/>
              </a:spcAft>
              <a:defRPr/>
            </a:pPr>
            <a:endParaRPr lang="en-US" sz="2400">
              <a:solidFill>
                <a:srgbClr val="8383AD"/>
              </a:solidFill>
            </a:endParaRPr>
          </a:p>
        </p:txBody>
      </p:sp>
      <p:sp>
        <p:nvSpPr>
          <p:cNvPr id="6" name="Rectangle 62"/>
          <p:cNvSpPr>
            <a:spLocks noGrp="1" noChangeArrowheads="1"/>
          </p:cNvSpPr>
          <p:nvPr>
            <p:ph type="ftr" sz="quarter" idx="11"/>
          </p:nvPr>
        </p:nvSpPr>
        <p:spPr>
          <a:xfrm>
            <a:off x="3124200" y="6172200"/>
            <a:ext cx="2895600" cy="457200"/>
          </a:xfrm>
          <a:prstGeom prst="rect">
            <a:avLst/>
          </a:prstGeom>
        </p:spPr>
        <p:txBody>
          <a:bodyPr/>
          <a:lstStyle>
            <a:lvl1pPr>
              <a:defRPr>
                <a:latin typeface="Times" panose="02020603060405020304" pitchFamily="18" charset="0"/>
              </a:defRPr>
            </a:lvl1pPr>
          </a:lstStyle>
          <a:p>
            <a:pPr eaLnBrk="0" fontAlgn="base" hangingPunct="0">
              <a:spcBef>
                <a:spcPct val="0"/>
              </a:spcBef>
              <a:spcAft>
                <a:spcPct val="0"/>
              </a:spcAft>
              <a:defRPr/>
            </a:pPr>
            <a:endParaRPr lang="en-US" sz="2400">
              <a:solidFill>
                <a:srgbClr val="8383AD"/>
              </a:solidFill>
            </a:endParaRPr>
          </a:p>
        </p:txBody>
      </p:sp>
      <p:sp>
        <p:nvSpPr>
          <p:cNvPr id="7" name="Rectangle 63"/>
          <p:cNvSpPr>
            <a:spLocks noGrp="1" noChangeArrowheads="1"/>
          </p:cNvSpPr>
          <p:nvPr>
            <p:ph type="sldNum" sz="quarter" idx="12"/>
          </p:nvPr>
        </p:nvSpPr>
        <p:spPr>
          <a:xfrm>
            <a:off x="6553200" y="6172200"/>
            <a:ext cx="1905000" cy="457200"/>
          </a:xfrm>
          <a:prstGeom prst="rect">
            <a:avLst/>
          </a:prstGeom>
        </p:spPr>
        <p:txBody>
          <a:bodyPr/>
          <a:lstStyle>
            <a:lvl1pPr>
              <a:defRPr>
                <a:latin typeface="Times" panose="02020603060405020304" pitchFamily="18" charset="0"/>
              </a:defRPr>
            </a:lvl1pPr>
          </a:lstStyle>
          <a:p>
            <a:pPr eaLnBrk="0" fontAlgn="base" hangingPunct="0">
              <a:spcBef>
                <a:spcPct val="0"/>
              </a:spcBef>
              <a:spcAft>
                <a:spcPct val="0"/>
              </a:spcAft>
              <a:defRPr/>
            </a:pPr>
            <a:fld id="{84E680CA-6080-4E78-A25F-8A9A109ABC33}" type="slidenum">
              <a:rPr lang="en-US" altLang="en-US" sz="2400">
                <a:solidFill>
                  <a:srgbClr val="8383AD"/>
                </a:solidFill>
              </a:rPr>
              <a:pPr eaLnBrk="0" fontAlgn="base" hangingPunct="0">
                <a:spcBef>
                  <a:spcPct val="0"/>
                </a:spcBef>
                <a:spcAft>
                  <a:spcPct val="0"/>
                </a:spcAft>
                <a:defRPr/>
              </a:pPr>
              <a:t>‹#›</a:t>
            </a:fld>
            <a:endParaRPr lang="en-US" altLang="en-US" sz="2400">
              <a:solidFill>
                <a:srgbClr val="8383AD"/>
              </a:solidFill>
            </a:endParaRPr>
          </a:p>
        </p:txBody>
      </p:sp>
    </p:spTree>
    <p:extLst>
      <p:ext uri="{BB962C8B-B14F-4D97-AF65-F5344CB8AC3E}">
        <p14:creationId xmlns:p14="http://schemas.microsoft.com/office/powerpoint/2010/main" val="2524748206"/>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61"/>
          <p:cNvSpPr>
            <a:spLocks noGrp="1" noChangeArrowheads="1"/>
          </p:cNvSpPr>
          <p:nvPr>
            <p:ph type="dt" sz="half" idx="10"/>
          </p:nvPr>
        </p:nvSpPr>
        <p:spPr>
          <a:xfrm>
            <a:off x="685800" y="6172200"/>
            <a:ext cx="1905000" cy="457200"/>
          </a:xfrm>
          <a:prstGeom prst="rect">
            <a:avLst/>
          </a:prstGeom>
        </p:spPr>
        <p:txBody>
          <a:bodyPr/>
          <a:lstStyle>
            <a:lvl1pPr>
              <a:defRPr>
                <a:latin typeface="Times" panose="02020603060405020304" pitchFamily="18" charset="0"/>
              </a:defRPr>
            </a:lvl1pPr>
          </a:lstStyle>
          <a:p>
            <a:pPr eaLnBrk="0" fontAlgn="base" hangingPunct="0">
              <a:spcBef>
                <a:spcPct val="0"/>
              </a:spcBef>
              <a:spcAft>
                <a:spcPct val="0"/>
              </a:spcAft>
              <a:defRPr/>
            </a:pPr>
            <a:endParaRPr lang="en-US" sz="2400">
              <a:solidFill>
                <a:srgbClr val="8383AD"/>
              </a:solidFill>
            </a:endParaRPr>
          </a:p>
        </p:txBody>
      </p:sp>
      <p:sp>
        <p:nvSpPr>
          <p:cNvPr id="7" name="Rectangle 62"/>
          <p:cNvSpPr>
            <a:spLocks noGrp="1" noChangeArrowheads="1"/>
          </p:cNvSpPr>
          <p:nvPr>
            <p:ph type="ftr" sz="quarter" idx="11"/>
          </p:nvPr>
        </p:nvSpPr>
        <p:spPr>
          <a:xfrm>
            <a:off x="3124200" y="6172200"/>
            <a:ext cx="2895600" cy="457200"/>
          </a:xfrm>
          <a:prstGeom prst="rect">
            <a:avLst/>
          </a:prstGeom>
        </p:spPr>
        <p:txBody>
          <a:bodyPr/>
          <a:lstStyle>
            <a:lvl1pPr>
              <a:defRPr>
                <a:latin typeface="Times" panose="02020603060405020304" pitchFamily="18" charset="0"/>
              </a:defRPr>
            </a:lvl1pPr>
          </a:lstStyle>
          <a:p>
            <a:pPr eaLnBrk="0" fontAlgn="base" hangingPunct="0">
              <a:spcBef>
                <a:spcPct val="0"/>
              </a:spcBef>
              <a:spcAft>
                <a:spcPct val="0"/>
              </a:spcAft>
              <a:defRPr/>
            </a:pPr>
            <a:endParaRPr lang="en-US" sz="2400">
              <a:solidFill>
                <a:srgbClr val="8383AD"/>
              </a:solidFill>
            </a:endParaRPr>
          </a:p>
        </p:txBody>
      </p:sp>
      <p:sp>
        <p:nvSpPr>
          <p:cNvPr id="8" name="Rectangle 63"/>
          <p:cNvSpPr>
            <a:spLocks noGrp="1" noChangeArrowheads="1"/>
          </p:cNvSpPr>
          <p:nvPr>
            <p:ph type="sldNum" sz="quarter" idx="12"/>
          </p:nvPr>
        </p:nvSpPr>
        <p:spPr>
          <a:xfrm>
            <a:off x="6553200" y="6172200"/>
            <a:ext cx="1905000" cy="457200"/>
          </a:xfrm>
          <a:prstGeom prst="rect">
            <a:avLst/>
          </a:prstGeom>
        </p:spPr>
        <p:txBody>
          <a:bodyPr/>
          <a:lstStyle>
            <a:lvl1pPr>
              <a:defRPr>
                <a:latin typeface="Times" panose="02020603060405020304" pitchFamily="18" charset="0"/>
              </a:defRPr>
            </a:lvl1pPr>
          </a:lstStyle>
          <a:p>
            <a:pPr eaLnBrk="0" fontAlgn="base" hangingPunct="0">
              <a:spcBef>
                <a:spcPct val="0"/>
              </a:spcBef>
              <a:spcAft>
                <a:spcPct val="0"/>
              </a:spcAft>
              <a:defRPr/>
            </a:pPr>
            <a:fld id="{602BADA5-B55A-4DAF-90EE-A1381BC89E6B}" type="slidenum">
              <a:rPr lang="en-US" altLang="en-US" sz="2400">
                <a:solidFill>
                  <a:srgbClr val="8383AD"/>
                </a:solidFill>
              </a:rPr>
              <a:pPr eaLnBrk="0" fontAlgn="base" hangingPunct="0">
                <a:spcBef>
                  <a:spcPct val="0"/>
                </a:spcBef>
                <a:spcAft>
                  <a:spcPct val="0"/>
                </a:spcAft>
                <a:defRPr/>
              </a:pPr>
              <a:t>‹#›</a:t>
            </a:fld>
            <a:endParaRPr lang="en-US" altLang="en-US" sz="2400">
              <a:solidFill>
                <a:srgbClr val="8383AD"/>
              </a:solidFill>
            </a:endParaRPr>
          </a:p>
        </p:txBody>
      </p:sp>
    </p:spTree>
    <p:extLst>
      <p:ext uri="{BB962C8B-B14F-4D97-AF65-F5344CB8AC3E}">
        <p14:creationId xmlns:p14="http://schemas.microsoft.com/office/powerpoint/2010/main" val="99125197"/>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1"/>
          <p:cNvSpPr>
            <a:spLocks noGrp="1" noChangeArrowheads="1"/>
          </p:cNvSpPr>
          <p:nvPr>
            <p:ph type="dt" sz="half" idx="10"/>
          </p:nvPr>
        </p:nvSpPr>
        <p:spPr>
          <a:xfrm>
            <a:off x="685800" y="6172200"/>
            <a:ext cx="1905000" cy="457200"/>
          </a:xfrm>
          <a:prstGeom prst="rect">
            <a:avLst/>
          </a:prstGeom>
        </p:spPr>
        <p:txBody>
          <a:bodyPr/>
          <a:lstStyle>
            <a:lvl1pPr>
              <a:defRPr>
                <a:latin typeface="Times" panose="02020603060405020304" pitchFamily="18" charset="0"/>
              </a:defRPr>
            </a:lvl1pPr>
          </a:lstStyle>
          <a:p>
            <a:pPr eaLnBrk="0" fontAlgn="base" hangingPunct="0">
              <a:spcBef>
                <a:spcPct val="0"/>
              </a:spcBef>
              <a:spcAft>
                <a:spcPct val="0"/>
              </a:spcAft>
              <a:defRPr/>
            </a:pPr>
            <a:endParaRPr lang="en-US" sz="2400">
              <a:solidFill>
                <a:srgbClr val="8383AD"/>
              </a:solidFill>
            </a:endParaRPr>
          </a:p>
        </p:txBody>
      </p:sp>
      <p:sp>
        <p:nvSpPr>
          <p:cNvPr id="6" name="Rectangle 62"/>
          <p:cNvSpPr>
            <a:spLocks noGrp="1" noChangeArrowheads="1"/>
          </p:cNvSpPr>
          <p:nvPr>
            <p:ph type="ftr" sz="quarter" idx="11"/>
          </p:nvPr>
        </p:nvSpPr>
        <p:spPr>
          <a:xfrm>
            <a:off x="3124200" y="6172200"/>
            <a:ext cx="2895600" cy="457200"/>
          </a:xfrm>
          <a:prstGeom prst="rect">
            <a:avLst/>
          </a:prstGeom>
        </p:spPr>
        <p:txBody>
          <a:bodyPr/>
          <a:lstStyle>
            <a:lvl1pPr>
              <a:defRPr>
                <a:latin typeface="Times" panose="02020603060405020304" pitchFamily="18" charset="0"/>
              </a:defRPr>
            </a:lvl1pPr>
          </a:lstStyle>
          <a:p>
            <a:pPr eaLnBrk="0" fontAlgn="base" hangingPunct="0">
              <a:spcBef>
                <a:spcPct val="0"/>
              </a:spcBef>
              <a:spcAft>
                <a:spcPct val="0"/>
              </a:spcAft>
              <a:defRPr/>
            </a:pPr>
            <a:endParaRPr lang="en-US" sz="2400">
              <a:solidFill>
                <a:srgbClr val="8383AD"/>
              </a:solidFill>
            </a:endParaRPr>
          </a:p>
        </p:txBody>
      </p:sp>
      <p:sp>
        <p:nvSpPr>
          <p:cNvPr id="7" name="Rectangle 63"/>
          <p:cNvSpPr>
            <a:spLocks noGrp="1" noChangeArrowheads="1"/>
          </p:cNvSpPr>
          <p:nvPr>
            <p:ph type="sldNum" sz="quarter" idx="12"/>
          </p:nvPr>
        </p:nvSpPr>
        <p:spPr>
          <a:xfrm>
            <a:off x="6553200" y="6172200"/>
            <a:ext cx="1905000" cy="457200"/>
          </a:xfrm>
          <a:prstGeom prst="rect">
            <a:avLst/>
          </a:prstGeom>
        </p:spPr>
        <p:txBody>
          <a:bodyPr/>
          <a:lstStyle>
            <a:lvl1pPr>
              <a:defRPr>
                <a:latin typeface="Times" panose="02020603060405020304" pitchFamily="18" charset="0"/>
              </a:defRPr>
            </a:lvl1pPr>
          </a:lstStyle>
          <a:p>
            <a:pPr eaLnBrk="0" fontAlgn="base" hangingPunct="0">
              <a:spcBef>
                <a:spcPct val="0"/>
              </a:spcBef>
              <a:spcAft>
                <a:spcPct val="0"/>
              </a:spcAft>
              <a:defRPr/>
            </a:pPr>
            <a:fld id="{ED182923-7725-4974-ABD6-D477A476CEDE}" type="slidenum">
              <a:rPr lang="en-US" altLang="en-US" sz="2400">
                <a:solidFill>
                  <a:srgbClr val="8383AD"/>
                </a:solidFill>
              </a:rPr>
              <a:pPr eaLnBrk="0" fontAlgn="base" hangingPunct="0">
                <a:spcBef>
                  <a:spcPct val="0"/>
                </a:spcBef>
                <a:spcAft>
                  <a:spcPct val="0"/>
                </a:spcAft>
                <a:defRPr/>
              </a:pPr>
              <a:t>‹#›</a:t>
            </a:fld>
            <a:endParaRPr lang="en-US" altLang="en-US" sz="2400">
              <a:solidFill>
                <a:srgbClr val="8383AD"/>
              </a:solidFill>
            </a:endParaRPr>
          </a:p>
        </p:txBody>
      </p:sp>
    </p:spTree>
    <p:extLst>
      <p:ext uri="{BB962C8B-B14F-4D97-AF65-F5344CB8AC3E}">
        <p14:creationId xmlns:p14="http://schemas.microsoft.com/office/powerpoint/2010/main" val="321642775"/>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85800" y="1981200"/>
            <a:ext cx="7772400" cy="4114800"/>
          </a:xfrm>
        </p:spPr>
        <p:txBody>
          <a:bodyPr/>
          <a:lstStyle/>
          <a:p>
            <a:pPr lvl="0"/>
            <a:endParaRPr lang="en-US" noProof="0" smtClean="0"/>
          </a:p>
        </p:txBody>
      </p:sp>
      <p:sp>
        <p:nvSpPr>
          <p:cNvPr id="4" name="Rectangle 61"/>
          <p:cNvSpPr>
            <a:spLocks noGrp="1" noChangeArrowheads="1"/>
          </p:cNvSpPr>
          <p:nvPr>
            <p:ph type="dt" sz="half" idx="10"/>
          </p:nvPr>
        </p:nvSpPr>
        <p:spPr>
          <a:xfrm>
            <a:off x="685800" y="6172200"/>
            <a:ext cx="1905000" cy="457200"/>
          </a:xfrm>
          <a:prstGeom prst="rect">
            <a:avLst/>
          </a:prstGeom>
        </p:spPr>
        <p:txBody>
          <a:bodyPr/>
          <a:lstStyle>
            <a:lvl1pPr>
              <a:defRPr>
                <a:latin typeface="Times" panose="02020603060405020304" pitchFamily="18" charset="0"/>
              </a:defRPr>
            </a:lvl1pPr>
          </a:lstStyle>
          <a:p>
            <a:pPr eaLnBrk="0" fontAlgn="base" hangingPunct="0">
              <a:spcBef>
                <a:spcPct val="0"/>
              </a:spcBef>
              <a:spcAft>
                <a:spcPct val="0"/>
              </a:spcAft>
              <a:defRPr/>
            </a:pPr>
            <a:endParaRPr lang="en-US" sz="2400">
              <a:solidFill>
                <a:srgbClr val="8383AD"/>
              </a:solidFill>
            </a:endParaRPr>
          </a:p>
        </p:txBody>
      </p:sp>
      <p:sp>
        <p:nvSpPr>
          <p:cNvPr id="5" name="Rectangle 62"/>
          <p:cNvSpPr>
            <a:spLocks noGrp="1" noChangeArrowheads="1"/>
          </p:cNvSpPr>
          <p:nvPr>
            <p:ph type="ftr" sz="quarter" idx="11"/>
          </p:nvPr>
        </p:nvSpPr>
        <p:spPr>
          <a:xfrm>
            <a:off x="3124200" y="6172200"/>
            <a:ext cx="2895600" cy="457200"/>
          </a:xfrm>
          <a:prstGeom prst="rect">
            <a:avLst/>
          </a:prstGeom>
        </p:spPr>
        <p:txBody>
          <a:bodyPr/>
          <a:lstStyle>
            <a:lvl1pPr>
              <a:defRPr>
                <a:latin typeface="Times" panose="02020603060405020304" pitchFamily="18" charset="0"/>
              </a:defRPr>
            </a:lvl1pPr>
          </a:lstStyle>
          <a:p>
            <a:pPr eaLnBrk="0" fontAlgn="base" hangingPunct="0">
              <a:spcBef>
                <a:spcPct val="0"/>
              </a:spcBef>
              <a:spcAft>
                <a:spcPct val="0"/>
              </a:spcAft>
              <a:defRPr/>
            </a:pPr>
            <a:endParaRPr lang="en-US" sz="2400">
              <a:solidFill>
                <a:srgbClr val="8383AD"/>
              </a:solidFill>
            </a:endParaRPr>
          </a:p>
        </p:txBody>
      </p:sp>
      <p:sp>
        <p:nvSpPr>
          <p:cNvPr id="6" name="Rectangle 63"/>
          <p:cNvSpPr>
            <a:spLocks noGrp="1" noChangeArrowheads="1"/>
          </p:cNvSpPr>
          <p:nvPr>
            <p:ph type="sldNum" sz="quarter" idx="12"/>
          </p:nvPr>
        </p:nvSpPr>
        <p:spPr>
          <a:xfrm>
            <a:off x="6553200" y="6172200"/>
            <a:ext cx="1905000" cy="457200"/>
          </a:xfrm>
          <a:prstGeom prst="rect">
            <a:avLst/>
          </a:prstGeom>
        </p:spPr>
        <p:txBody>
          <a:bodyPr/>
          <a:lstStyle>
            <a:lvl1pPr>
              <a:defRPr>
                <a:latin typeface="Times" panose="02020603060405020304" pitchFamily="18" charset="0"/>
              </a:defRPr>
            </a:lvl1pPr>
          </a:lstStyle>
          <a:p>
            <a:pPr eaLnBrk="0" fontAlgn="base" hangingPunct="0">
              <a:spcBef>
                <a:spcPct val="0"/>
              </a:spcBef>
              <a:spcAft>
                <a:spcPct val="0"/>
              </a:spcAft>
              <a:defRPr/>
            </a:pPr>
            <a:fld id="{2254DEC3-985A-4656-BC8D-08A62938F13F}" type="slidenum">
              <a:rPr lang="en-US" altLang="en-US" sz="2400">
                <a:solidFill>
                  <a:srgbClr val="8383AD"/>
                </a:solidFill>
              </a:rPr>
              <a:pPr eaLnBrk="0" fontAlgn="base" hangingPunct="0">
                <a:spcBef>
                  <a:spcPct val="0"/>
                </a:spcBef>
                <a:spcAft>
                  <a:spcPct val="0"/>
                </a:spcAft>
                <a:defRPr/>
              </a:pPr>
              <a:t>‹#›</a:t>
            </a:fld>
            <a:endParaRPr lang="en-US" altLang="en-US" sz="2400">
              <a:solidFill>
                <a:srgbClr val="8383AD"/>
              </a:solidFill>
            </a:endParaRPr>
          </a:p>
        </p:txBody>
      </p:sp>
    </p:spTree>
    <p:extLst>
      <p:ext uri="{BB962C8B-B14F-4D97-AF65-F5344CB8AC3E}">
        <p14:creationId xmlns:p14="http://schemas.microsoft.com/office/powerpoint/2010/main" val="3618101122"/>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61"/>
          <p:cNvSpPr>
            <a:spLocks noGrp="1" noChangeArrowheads="1"/>
          </p:cNvSpPr>
          <p:nvPr>
            <p:ph type="dt" sz="half" idx="10"/>
          </p:nvPr>
        </p:nvSpPr>
        <p:spPr>
          <a:xfrm>
            <a:off x="685800" y="6172200"/>
            <a:ext cx="1905000" cy="457200"/>
          </a:xfrm>
          <a:prstGeom prst="rect">
            <a:avLst/>
          </a:prstGeom>
        </p:spPr>
        <p:txBody>
          <a:bodyPr/>
          <a:lstStyle>
            <a:lvl1pPr>
              <a:defRPr>
                <a:latin typeface="Times" panose="02020603060405020304" pitchFamily="18" charset="0"/>
              </a:defRPr>
            </a:lvl1pPr>
          </a:lstStyle>
          <a:p>
            <a:pPr eaLnBrk="0" fontAlgn="base" hangingPunct="0">
              <a:spcBef>
                <a:spcPct val="0"/>
              </a:spcBef>
              <a:spcAft>
                <a:spcPct val="0"/>
              </a:spcAft>
              <a:defRPr/>
            </a:pPr>
            <a:endParaRPr lang="en-US" sz="2400">
              <a:solidFill>
                <a:srgbClr val="8383AD"/>
              </a:solidFill>
            </a:endParaRPr>
          </a:p>
        </p:txBody>
      </p:sp>
      <p:sp>
        <p:nvSpPr>
          <p:cNvPr id="4" name="Rectangle 62"/>
          <p:cNvSpPr>
            <a:spLocks noGrp="1" noChangeArrowheads="1"/>
          </p:cNvSpPr>
          <p:nvPr>
            <p:ph type="ftr" sz="quarter" idx="11"/>
          </p:nvPr>
        </p:nvSpPr>
        <p:spPr>
          <a:xfrm>
            <a:off x="3124200" y="6172200"/>
            <a:ext cx="2895600" cy="457200"/>
          </a:xfrm>
          <a:prstGeom prst="rect">
            <a:avLst/>
          </a:prstGeom>
        </p:spPr>
        <p:txBody>
          <a:bodyPr/>
          <a:lstStyle>
            <a:lvl1pPr>
              <a:defRPr>
                <a:latin typeface="Times" panose="02020603060405020304" pitchFamily="18" charset="0"/>
              </a:defRPr>
            </a:lvl1pPr>
          </a:lstStyle>
          <a:p>
            <a:pPr eaLnBrk="0" fontAlgn="base" hangingPunct="0">
              <a:spcBef>
                <a:spcPct val="0"/>
              </a:spcBef>
              <a:spcAft>
                <a:spcPct val="0"/>
              </a:spcAft>
              <a:defRPr/>
            </a:pPr>
            <a:endParaRPr lang="en-US" sz="2400">
              <a:solidFill>
                <a:srgbClr val="8383AD"/>
              </a:solidFill>
            </a:endParaRPr>
          </a:p>
        </p:txBody>
      </p:sp>
      <p:sp>
        <p:nvSpPr>
          <p:cNvPr id="5" name="Rectangle 63"/>
          <p:cNvSpPr>
            <a:spLocks noGrp="1" noChangeArrowheads="1"/>
          </p:cNvSpPr>
          <p:nvPr>
            <p:ph type="sldNum" sz="quarter" idx="12"/>
          </p:nvPr>
        </p:nvSpPr>
        <p:spPr>
          <a:xfrm>
            <a:off x="6553200" y="6172200"/>
            <a:ext cx="1905000" cy="457200"/>
          </a:xfrm>
          <a:prstGeom prst="rect">
            <a:avLst/>
          </a:prstGeom>
        </p:spPr>
        <p:txBody>
          <a:bodyPr/>
          <a:lstStyle>
            <a:lvl1pPr>
              <a:defRPr>
                <a:latin typeface="Times" panose="02020603060405020304" pitchFamily="18" charset="0"/>
              </a:defRPr>
            </a:lvl1pPr>
          </a:lstStyle>
          <a:p>
            <a:pPr eaLnBrk="0" fontAlgn="base" hangingPunct="0">
              <a:spcBef>
                <a:spcPct val="0"/>
              </a:spcBef>
              <a:spcAft>
                <a:spcPct val="0"/>
              </a:spcAft>
              <a:defRPr/>
            </a:pPr>
            <a:fld id="{ADE877B7-2A46-4AB5-807E-93EB4957AA40}" type="slidenum">
              <a:rPr lang="en-US" altLang="en-US" sz="2400">
                <a:solidFill>
                  <a:srgbClr val="8383AD"/>
                </a:solidFill>
              </a:rPr>
              <a:pPr eaLnBrk="0" fontAlgn="base" hangingPunct="0">
                <a:spcBef>
                  <a:spcPct val="0"/>
                </a:spcBef>
                <a:spcAft>
                  <a:spcPct val="0"/>
                </a:spcAft>
                <a:defRPr/>
              </a:pPr>
              <a:t>‹#›</a:t>
            </a:fld>
            <a:endParaRPr lang="en-US" altLang="en-US" sz="2400">
              <a:solidFill>
                <a:srgbClr val="8383AD"/>
              </a:solidFill>
            </a:endParaRPr>
          </a:p>
        </p:txBody>
      </p:sp>
    </p:spTree>
    <p:extLst>
      <p:ext uri="{BB962C8B-B14F-4D97-AF65-F5344CB8AC3E}">
        <p14:creationId xmlns:p14="http://schemas.microsoft.com/office/powerpoint/2010/main" val="80578495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54AEE95-9E92-41F4-8319-1190A5F976B8}" type="datetimeFigureOut">
              <a:rPr lang="en-US" smtClean="0">
                <a:solidFill>
                  <a:prstClr val="black">
                    <a:tint val="75000"/>
                  </a:prstClr>
                </a:solidFill>
              </a:rPr>
              <a:pPr/>
              <a:t>6/14/2018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157AF17-8351-4985-8D04-D9402CAA14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30671628"/>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F70E8A08-ABF8-4EE6-BBF5-13A29E2C07D4}"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6/14/2018</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DF7967A-4208-4CCB-BE70-D504D25DC109}"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588333830"/>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28AD45EF-41AF-4B89-A1F2-858EEB91C287}"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6/14/2018</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6CADC03-3525-42E6-8E81-CD65FAACA2F7}"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655975506"/>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0D87B464-C855-4106-B044-83714F5B001B}"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6/14/2018</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3D65033-4078-4342-BC08-CBAC01CA180E}"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08895805"/>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50EDC1C-705E-478A-B28C-655FAB10D802}"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6/14/2018</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4D4A49A7-FCEC-4A71-985F-101EA0B1D982}"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066944781"/>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0F33C21E-0398-4E89-B501-01219F3D0F1F}"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6/14/2018</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04D7D667-D4E9-441F-AB18-9BCEFFD52F5C}"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234085651"/>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E110C56D-7FC8-4991-9BFA-594AE38A5619}"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6/14/2018</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EF34EC1F-6B94-429B-8A5E-00FFFF9ADBF2}"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231854456"/>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FC9F031C-4021-4A6A-903A-C098C7631CE9}"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6/14/2018</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E193B610-FE10-484A-90C3-09B5E884C9F4}"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222547410"/>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7A0CB717-13BA-4076-8F43-E9075CF70C40}"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6/14/2018</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63DD33D5-1688-4953-82B6-D3B6EA19FE31}"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842417935"/>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099755AE-D557-4658-86CF-6F4540E455E6}"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6/14/2018</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19555FF-BE5B-44D6-BCBA-AF8C1F5A91D4}"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40966846"/>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59C0BD1C-930A-4B04-BEFC-B4D0437C57A2}"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6/14/2018</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C84CB6BB-FED6-43CB-8A69-982AE0B9B2C2}"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76452073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54AEE95-9E92-41F4-8319-1190A5F976B8}" type="datetimeFigureOut">
              <a:rPr lang="en-US" smtClean="0">
                <a:solidFill>
                  <a:prstClr val="black">
                    <a:tint val="75000"/>
                  </a:prstClr>
                </a:solidFill>
              </a:rPr>
              <a:pPr/>
              <a:t>6/14/2018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157AF17-8351-4985-8D04-D9402CAA14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00906619"/>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FEF6641F-BE9A-4809-B8FE-D4FB7487A1DA}"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6/14/2018</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F0E49EEA-4D9D-4B91-BE7F-5D89205ACF7F}"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266792478"/>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Rectangle 5"/>
          <p:cNvSpPr>
            <a:spLocks noGrp="1" noChangeArrowheads="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Rectangle 6"/>
          <p:cNvSpPr>
            <a:spLocks noGrp="1" noChangeArrowheads="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34D97CE4-62F4-4FC4-B0D2-F260BD3EACC8}"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565460663"/>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Rectangle 5"/>
          <p:cNvSpPr>
            <a:spLocks noGrp="1" noChangeArrowheads="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Rectangle 6"/>
          <p:cNvSpPr>
            <a:spLocks noGrp="1" noChangeArrowheads="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08A6256A-85DF-4B4B-B2EC-23F697BF299F}"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59283072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54AEE95-9E92-41F4-8319-1190A5F976B8}" type="datetimeFigureOut">
              <a:rPr lang="en-US" smtClean="0">
                <a:solidFill>
                  <a:prstClr val="black">
                    <a:tint val="75000"/>
                  </a:prstClr>
                </a:solidFill>
              </a:rPr>
              <a:pPr/>
              <a:t>6/14/2018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7157AF17-8351-4985-8D04-D9402CAA14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7544513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54AEE95-9E92-41F4-8319-1190A5F976B8}" type="datetimeFigureOut">
              <a:rPr lang="en-US" smtClean="0">
                <a:solidFill>
                  <a:prstClr val="black">
                    <a:tint val="75000"/>
                  </a:prstClr>
                </a:solidFill>
              </a:rPr>
              <a:pPr/>
              <a:t>6/14/2018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7157AF17-8351-4985-8D04-D9402CAA14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4376470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54AEE95-9E92-41F4-8319-1190A5F976B8}" type="datetimeFigureOut">
              <a:rPr lang="en-US" smtClean="0">
                <a:solidFill>
                  <a:prstClr val="black">
                    <a:tint val="75000"/>
                  </a:prstClr>
                </a:solidFill>
              </a:rPr>
              <a:pPr/>
              <a:t>6/14/2018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7157AF17-8351-4985-8D04-D9402CAA14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2201523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54AEE95-9E92-41F4-8319-1190A5F976B8}" type="datetimeFigureOut">
              <a:rPr lang="en-US" smtClean="0">
                <a:solidFill>
                  <a:prstClr val="black">
                    <a:tint val="75000"/>
                  </a:prstClr>
                </a:solidFill>
              </a:rPr>
              <a:pPr/>
              <a:t>6/14/2018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157AF17-8351-4985-8D04-D9402CAA14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436227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atin typeface="Arial" panose="020B0604020202020204" pitchFamily="34" charset="0"/>
                <a:cs typeface="Arial" panose="020B0604020202020204" pitchFamily="34" charset="0"/>
              </a:defRPr>
            </a:lvl1pPr>
          </a:lstStyle>
          <a:p>
            <a:r>
              <a:rPr lang="en-US" smtClean="0"/>
              <a:t>Click to edit Master title style</a:t>
            </a:r>
            <a:endParaRPr lang="en-US" dirty="0"/>
          </a:p>
        </p:txBody>
      </p:sp>
      <p:sp>
        <p:nvSpPr>
          <p:cNvPr id="3" name="Content Placeholder 2"/>
          <p:cNvSpPr>
            <a:spLocks noGrp="1"/>
          </p:cNvSpPr>
          <p:nvPr>
            <p:ph idx="1"/>
          </p:nvPr>
        </p:nvSpPr>
        <p:spPr/>
        <p:txBody>
          <a:bodyPr/>
          <a:lstStyle>
            <a:lvl1pPr marL="171450" indent="-171450">
              <a:buFontTx/>
              <a:buBlip>
                <a:blip r:embed="rId2"/>
              </a:buBlip>
              <a:defRPr>
                <a:latin typeface="Arial" panose="020B0604020202020204" pitchFamily="34" charset="0"/>
                <a:cs typeface="Arial" panose="020B0604020202020204" pitchFamily="34" charset="0"/>
              </a:defRPr>
            </a:lvl1pPr>
            <a:lvl2pPr marL="514350" indent="-171450">
              <a:buSzPct val="70000"/>
              <a:buFontTx/>
              <a:buBlip>
                <a:blip r:embed="rId2"/>
              </a:buBlip>
              <a:defRPr>
                <a:latin typeface="Arial" panose="020B0604020202020204" pitchFamily="34" charset="0"/>
                <a:cs typeface="Arial" panose="020B0604020202020204" pitchFamily="34" charset="0"/>
              </a:defRPr>
            </a:lvl2pPr>
            <a:lvl3pPr marL="857250" indent="-171450">
              <a:buSzPct val="40000"/>
              <a:buFontTx/>
              <a:buBlip>
                <a:blip r:embed="rId2"/>
              </a:buBlip>
              <a:defRPr>
                <a:latin typeface="Arial" panose="020B0604020202020204" pitchFamily="34" charset="0"/>
                <a:cs typeface="Arial" panose="020B0604020202020204" pitchFamily="34" charset="0"/>
              </a:defRPr>
            </a:lvl3pPr>
            <a:lvl4pPr marL="1200150" indent="-171450">
              <a:buSzPct val="40000"/>
              <a:buFontTx/>
              <a:buBlip>
                <a:blip r:embed="rId2"/>
              </a:buBlip>
              <a:defRPr>
                <a:latin typeface="Arial" panose="020B0604020202020204" pitchFamily="34" charset="0"/>
                <a:cs typeface="Arial" panose="020B0604020202020204" pitchFamily="34" charset="0"/>
              </a:defRPr>
            </a:lvl4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2DAE6FB-3507-458B-9CFF-D59A9CAEE579}" type="datetimeFigureOut">
              <a:rPr lang="en-US" smtClean="0"/>
              <a:t>6/14/2018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1BD21C-8D66-40C3-9BAD-DDB80803ACAE}" type="slidenum">
              <a:rPr lang="en-US" smtClean="0"/>
              <a:t>‹#›</a:t>
            </a:fld>
            <a:endParaRPr lang="en-US"/>
          </a:p>
        </p:txBody>
      </p:sp>
    </p:spTree>
    <p:extLst>
      <p:ext uri="{BB962C8B-B14F-4D97-AF65-F5344CB8AC3E}">
        <p14:creationId xmlns:p14="http://schemas.microsoft.com/office/powerpoint/2010/main" val="425269088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54AEE95-9E92-41F4-8319-1190A5F976B8}" type="datetimeFigureOut">
              <a:rPr lang="en-US" smtClean="0">
                <a:solidFill>
                  <a:prstClr val="black">
                    <a:tint val="75000"/>
                  </a:prstClr>
                </a:solidFill>
              </a:rPr>
              <a:pPr/>
              <a:t>6/14/2018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157AF17-8351-4985-8D04-D9402CAA14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3701096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54AEE95-9E92-41F4-8319-1190A5F976B8}" type="datetimeFigureOut">
              <a:rPr lang="en-US" smtClean="0">
                <a:solidFill>
                  <a:prstClr val="black">
                    <a:tint val="75000"/>
                  </a:prstClr>
                </a:solidFill>
              </a:rPr>
              <a:pPr/>
              <a:t>6/14/2018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157AF17-8351-4985-8D04-D9402CAA14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9352340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54AEE95-9E92-41F4-8319-1190A5F976B8}" type="datetimeFigureOut">
              <a:rPr lang="en-US" smtClean="0">
                <a:solidFill>
                  <a:prstClr val="black">
                    <a:tint val="75000"/>
                  </a:prstClr>
                </a:solidFill>
              </a:rPr>
              <a:pPr/>
              <a:t>6/14/2018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157AF17-8351-4985-8D04-D9402CAA14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9993236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54AEE95-9E92-41F4-8319-1190A5F976B8}" type="datetimeFigureOut">
              <a:rPr lang="en-US" smtClean="0">
                <a:solidFill>
                  <a:prstClr val="black">
                    <a:tint val="75000"/>
                  </a:prstClr>
                </a:solidFill>
              </a:rPr>
              <a:pPr/>
              <a:t>6/14/2018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157AF17-8351-4985-8D04-D9402CAA14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0647085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54AEE95-9E92-41F4-8319-1190A5F976B8}" type="datetimeFigureOut">
              <a:rPr lang="en-US" smtClean="0">
                <a:solidFill>
                  <a:prstClr val="black">
                    <a:tint val="75000"/>
                  </a:prstClr>
                </a:solidFill>
              </a:rPr>
              <a:pPr/>
              <a:t>6/14/2018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157AF17-8351-4985-8D04-D9402CAA14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2827308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54AEE95-9E92-41F4-8319-1190A5F976B8}" type="datetimeFigureOut">
              <a:rPr lang="en-US" smtClean="0">
                <a:solidFill>
                  <a:prstClr val="black">
                    <a:tint val="75000"/>
                  </a:prstClr>
                </a:solidFill>
              </a:rPr>
              <a:pPr/>
              <a:t>6/14/2018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157AF17-8351-4985-8D04-D9402CAA14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2045350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54AEE95-9E92-41F4-8319-1190A5F976B8}" type="datetimeFigureOut">
              <a:rPr lang="en-US" smtClean="0">
                <a:solidFill>
                  <a:prstClr val="black">
                    <a:tint val="75000"/>
                  </a:prstClr>
                </a:solidFill>
              </a:rPr>
              <a:pPr/>
              <a:t>6/14/2018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157AF17-8351-4985-8D04-D9402CAA14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2531827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54AEE95-9E92-41F4-8319-1190A5F976B8}" type="datetimeFigureOut">
              <a:rPr lang="en-US" smtClean="0">
                <a:solidFill>
                  <a:prstClr val="black">
                    <a:tint val="75000"/>
                  </a:prstClr>
                </a:solidFill>
              </a:rPr>
              <a:pPr/>
              <a:t>6/14/2018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7157AF17-8351-4985-8D04-D9402CAA14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1923396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54AEE95-9E92-41F4-8319-1190A5F976B8}" type="datetimeFigureOut">
              <a:rPr lang="en-US" smtClean="0">
                <a:solidFill>
                  <a:prstClr val="black">
                    <a:tint val="75000"/>
                  </a:prstClr>
                </a:solidFill>
              </a:rPr>
              <a:pPr/>
              <a:t>6/14/2018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7157AF17-8351-4985-8D04-D9402CAA14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6268286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54AEE95-9E92-41F4-8319-1190A5F976B8}" type="datetimeFigureOut">
              <a:rPr lang="en-US" smtClean="0">
                <a:solidFill>
                  <a:prstClr val="black">
                    <a:tint val="75000"/>
                  </a:prstClr>
                </a:solidFill>
              </a:rPr>
              <a:pPr/>
              <a:t>6/14/2018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7157AF17-8351-4985-8D04-D9402CAA14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321771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atin typeface="Arial" panose="020B0604020202020204" pitchFamily="34" charset="0"/>
                <a:cs typeface="Arial" panose="020B0604020202020204" pitchFamily="34" charset="0"/>
              </a:defRPr>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latin typeface="Arial" panose="020B0604020202020204" pitchFamily="34" charset="0"/>
                <a:cs typeface="Arial" panose="020B0604020202020204" pitchFamily="34"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2DAE6FB-3507-458B-9CFF-D59A9CAEE579}" type="datetimeFigureOut">
              <a:rPr lang="en-US" smtClean="0"/>
              <a:t>6/14/2018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1BD21C-8D66-40C3-9BAD-DDB80803ACAE}" type="slidenum">
              <a:rPr lang="en-US" smtClean="0"/>
              <a:t>‹#›</a:t>
            </a:fld>
            <a:endParaRPr lang="en-US"/>
          </a:p>
        </p:txBody>
      </p:sp>
    </p:spTree>
    <p:extLst>
      <p:ext uri="{BB962C8B-B14F-4D97-AF65-F5344CB8AC3E}">
        <p14:creationId xmlns:p14="http://schemas.microsoft.com/office/powerpoint/2010/main" val="355225000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54AEE95-9E92-41F4-8319-1190A5F976B8}" type="datetimeFigureOut">
              <a:rPr lang="en-US" smtClean="0">
                <a:solidFill>
                  <a:prstClr val="black">
                    <a:tint val="75000"/>
                  </a:prstClr>
                </a:solidFill>
              </a:rPr>
              <a:pPr/>
              <a:t>6/14/2018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157AF17-8351-4985-8D04-D9402CAA14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2544792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54AEE95-9E92-41F4-8319-1190A5F976B8}" type="datetimeFigureOut">
              <a:rPr lang="en-US" smtClean="0">
                <a:solidFill>
                  <a:prstClr val="black">
                    <a:tint val="75000"/>
                  </a:prstClr>
                </a:solidFill>
              </a:rPr>
              <a:pPr/>
              <a:t>6/14/2018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157AF17-8351-4985-8D04-D9402CAA14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869785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54AEE95-9E92-41F4-8319-1190A5F976B8}" type="datetimeFigureOut">
              <a:rPr lang="en-US" smtClean="0">
                <a:solidFill>
                  <a:prstClr val="black">
                    <a:tint val="75000"/>
                  </a:prstClr>
                </a:solidFill>
              </a:rPr>
              <a:pPr/>
              <a:t>6/14/2018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157AF17-8351-4985-8D04-D9402CAA14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8134433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54AEE95-9E92-41F4-8319-1190A5F976B8}" type="datetimeFigureOut">
              <a:rPr lang="en-US" smtClean="0">
                <a:solidFill>
                  <a:prstClr val="black">
                    <a:tint val="75000"/>
                  </a:prstClr>
                </a:solidFill>
              </a:rPr>
              <a:pPr/>
              <a:t>6/14/2018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157AF17-8351-4985-8D04-D9402CAA14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849999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54AEE95-9E92-41F4-8319-1190A5F976B8}" type="datetimeFigureOut">
              <a:rPr lang="en-US" smtClean="0">
                <a:solidFill>
                  <a:prstClr val="black">
                    <a:tint val="75000"/>
                  </a:prstClr>
                </a:solidFill>
              </a:rPr>
              <a:pPr/>
              <a:t>6/14/2018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157AF17-8351-4985-8D04-D9402CAA14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0333926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54AEE95-9E92-41F4-8319-1190A5F976B8}" type="datetimeFigureOut">
              <a:rPr lang="en-US" smtClean="0">
                <a:solidFill>
                  <a:prstClr val="black">
                    <a:tint val="75000"/>
                  </a:prstClr>
                </a:solidFill>
              </a:rPr>
              <a:pPr/>
              <a:t>6/14/2018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157AF17-8351-4985-8D04-D9402CAA14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0343105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54AEE95-9E92-41F4-8319-1190A5F976B8}" type="datetimeFigureOut">
              <a:rPr lang="en-US" smtClean="0">
                <a:solidFill>
                  <a:prstClr val="black">
                    <a:tint val="75000"/>
                  </a:prstClr>
                </a:solidFill>
              </a:rPr>
              <a:pPr/>
              <a:t>6/14/2018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157AF17-8351-4985-8D04-D9402CAA14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0923181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54AEE95-9E92-41F4-8319-1190A5F976B8}" type="datetimeFigureOut">
              <a:rPr lang="en-US" smtClean="0">
                <a:solidFill>
                  <a:prstClr val="black">
                    <a:tint val="75000"/>
                  </a:prstClr>
                </a:solidFill>
              </a:rPr>
              <a:pPr/>
              <a:t>6/14/2018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157AF17-8351-4985-8D04-D9402CAA14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2607774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54AEE95-9E92-41F4-8319-1190A5F976B8}" type="datetimeFigureOut">
              <a:rPr lang="en-US" smtClean="0">
                <a:solidFill>
                  <a:prstClr val="black">
                    <a:tint val="75000"/>
                  </a:prstClr>
                </a:solidFill>
              </a:rPr>
              <a:pPr/>
              <a:t>6/14/2018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7157AF17-8351-4985-8D04-D9402CAA14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9437201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54AEE95-9E92-41F4-8319-1190A5F976B8}" type="datetimeFigureOut">
              <a:rPr lang="en-US" smtClean="0">
                <a:solidFill>
                  <a:prstClr val="black">
                    <a:tint val="75000"/>
                  </a:prstClr>
                </a:solidFill>
              </a:rPr>
              <a:pPr/>
              <a:t>6/14/2018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7157AF17-8351-4985-8D04-D9402CAA14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39844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2DAE6FB-3507-458B-9CFF-D59A9CAEE579}" type="datetimeFigureOut">
              <a:rPr lang="en-US" smtClean="0"/>
              <a:t>6/14/2018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61BD21C-8D66-40C3-9BAD-DDB80803ACAE}" type="slidenum">
              <a:rPr lang="en-US" smtClean="0"/>
              <a:t>‹#›</a:t>
            </a:fld>
            <a:endParaRPr lang="en-US"/>
          </a:p>
        </p:txBody>
      </p:sp>
    </p:spTree>
    <p:extLst>
      <p:ext uri="{BB962C8B-B14F-4D97-AF65-F5344CB8AC3E}">
        <p14:creationId xmlns:p14="http://schemas.microsoft.com/office/powerpoint/2010/main" val="48937564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54AEE95-9E92-41F4-8319-1190A5F976B8}" type="datetimeFigureOut">
              <a:rPr lang="en-US" smtClean="0">
                <a:solidFill>
                  <a:prstClr val="black">
                    <a:tint val="75000"/>
                  </a:prstClr>
                </a:solidFill>
              </a:rPr>
              <a:pPr/>
              <a:t>6/14/2018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7157AF17-8351-4985-8D04-D9402CAA14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8831041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54AEE95-9E92-41F4-8319-1190A5F976B8}" type="datetimeFigureOut">
              <a:rPr lang="en-US" smtClean="0">
                <a:solidFill>
                  <a:prstClr val="black">
                    <a:tint val="75000"/>
                  </a:prstClr>
                </a:solidFill>
              </a:rPr>
              <a:pPr/>
              <a:t>6/14/2018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157AF17-8351-4985-8D04-D9402CAA14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6476034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54AEE95-9E92-41F4-8319-1190A5F976B8}" type="datetimeFigureOut">
              <a:rPr lang="en-US" smtClean="0">
                <a:solidFill>
                  <a:prstClr val="black">
                    <a:tint val="75000"/>
                  </a:prstClr>
                </a:solidFill>
              </a:rPr>
              <a:pPr/>
              <a:t>6/14/2018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157AF17-8351-4985-8D04-D9402CAA14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4867554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54AEE95-9E92-41F4-8319-1190A5F976B8}" type="datetimeFigureOut">
              <a:rPr lang="en-US" smtClean="0">
                <a:solidFill>
                  <a:prstClr val="black">
                    <a:tint val="75000"/>
                  </a:prstClr>
                </a:solidFill>
              </a:rPr>
              <a:pPr/>
              <a:t>6/14/2018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157AF17-8351-4985-8D04-D9402CAA14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5443719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54AEE95-9E92-41F4-8319-1190A5F976B8}" type="datetimeFigureOut">
              <a:rPr lang="en-US" smtClean="0">
                <a:solidFill>
                  <a:prstClr val="black">
                    <a:tint val="75000"/>
                  </a:prstClr>
                </a:solidFill>
              </a:rPr>
              <a:pPr/>
              <a:t>6/14/2018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157AF17-8351-4985-8D04-D9402CAA14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2169643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F70E8A08-ABF8-4EE6-BBF5-13A29E2C07D4}" type="datetimeFigureOut">
              <a:rPr lang="en-US">
                <a:solidFill>
                  <a:prstClr val="black">
                    <a:tint val="75000"/>
                  </a:prstClr>
                </a:solidFill>
              </a:rPr>
              <a:pPr>
                <a:defRPr/>
              </a:pPr>
              <a:t>6/14/2018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DF7967A-4208-4CCB-BE70-D504D25DC109}"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52682120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28AD45EF-41AF-4B89-A1F2-858EEB91C287}" type="datetimeFigureOut">
              <a:rPr lang="en-US">
                <a:solidFill>
                  <a:prstClr val="black">
                    <a:tint val="75000"/>
                  </a:prstClr>
                </a:solidFill>
              </a:rPr>
              <a:pPr>
                <a:defRPr/>
              </a:pPr>
              <a:t>6/14/2018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56CADC03-3525-42E6-8E81-CD65FAACA2F7}"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61993556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0D87B464-C855-4106-B044-83714F5B001B}" type="datetimeFigureOut">
              <a:rPr lang="en-US">
                <a:solidFill>
                  <a:prstClr val="black">
                    <a:tint val="75000"/>
                  </a:prstClr>
                </a:solidFill>
              </a:rPr>
              <a:pPr>
                <a:defRPr/>
              </a:pPr>
              <a:t>6/14/2018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B3D65033-4078-4342-BC08-CBAC01CA180E}"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5726819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150EDC1C-705E-478A-B28C-655FAB10D802}" type="datetimeFigureOut">
              <a:rPr lang="en-US">
                <a:solidFill>
                  <a:prstClr val="black">
                    <a:tint val="75000"/>
                  </a:prstClr>
                </a:solidFill>
              </a:rPr>
              <a:pPr>
                <a:defRPr/>
              </a:pPr>
              <a:t>6/14/2018</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4D4A49A7-FCEC-4A71-985F-101EA0B1D982}"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17917535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0F33C21E-0398-4E89-B501-01219F3D0F1F}" type="datetimeFigureOut">
              <a:rPr lang="en-US">
                <a:solidFill>
                  <a:prstClr val="black">
                    <a:tint val="75000"/>
                  </a:prstClr>
                </a:solidFill>
              </a:rPr>
              <a:pPr>
                <a:defRPr/>
              </a:pPr>
              <a:t>6/14/2018</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04D7D667-D4E9-441F-AB18-9BCEFFD52F5C}"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0757644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2DAE6FB-3507-458B-9CFF-D59A9CAEE579}" type="datetimeFigureOut">
              <a:rPr lang="en-US" smtClean="0"/>
              <a:t>6/14/2018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61BD21C-8D66-40C3-9BAD-DDB80803ACAE}" type="slidenum">
              <a:rPr lang="en-US" smtClean="0"/>
              <a:t>‹#›</a:t>
            </a:fld>
            <a:endParaRPr lang="en-US"/>
          </a:p>
        </p:txBody>
      </p:sp>
    </p:spTree>
    <p:extLst>
      <p:ext uri="{BB962C8B-B14F-4D97-AF65-F5344CB8AC3E}">
        <p14:creationId xmlns:p14="http://schemas.microsoft.com/office/powerpoint/2010/main" val="335298334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E110C56D-7FC8-4991-9BFA-594AE38A5619}" type="datetimeFigureOut">
              <a:rPr lang="en-US">
                <a:solidFill>
                  <a:prstClr val="black">
                    <a:tint val="75000"/>
                  </a:prstClr>
                </a:solidFill>
              </a:rPr>
              <a:pPr>
                <a:defRPr/>
              </a:pPr>
              <a:t>6/14/2018</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EF34EC1F-6B94-429B-8A5E-00FFFF9ADBF2}"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95405700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FC9F031C-4021-4A6A-903A-C098C7631CE9}" type="datetimeFigureOut">
              <a:rPr lang="en-US">
                <a:solidFill>
                  <a:prstClr val="black">
                    <a:tint val="75000"/>
                  </a:prstClr>
                </a:solidFill>
              </a:rPr>
              <a:pPr>
                <a:defRPr/>
              </a:pPr>
              <a:t>6/14/2018</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E193B610-FE10-484A-90C3-09B5E884C9F4}"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05910454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7A0CB717-13BA-4076-8F43-E9075CF70C40}" type="datetimeFigureOut">
              <a:rPr lang="en-US">
                <a:solidFill>
                  <a:prstClr val="black">
                    <a:tint val="75000"/>
                  </a:prstClr>
                </a:solidFill>
              </a:rPr>
              <a:pPr>
                <a:defRPr/>
              </a:pPr>
              <a:t>6/14/2018</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63DD33D5-1688-4953-82B6-D3B6EA19FE31}"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89071648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099755AE-D557-4658-86CF-6F4540E455E6}" type="datetimeFigureOut">
              <a:rPr lang="en-US">
                <a:solidFill>
                  <a:prstClr val="black">
                    <a:tint val="75000"/>
                  </a:prstClr>
                </a:solidFill>
              </a:rPr>
              <a:pPr>
                <a:defRPr/>
              </a:pPr>
              <a:t>6/14/2018</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519555FF-BE5B-44D6-BCBA-AF8C1F5A91D4}"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24542548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59C0BD1C-930A-4B04-BEFC-B4D0437C57A2}" type="datetimeFigureOut">
              <a:rPr lang="en-US">
                <a:solidFill>
                  <a:prstClr val="black">
                    <a:tint val="75000"/>
                  </a:prstClr>
                </a:solidFill>
              </a:rPr>
              <a:pPr>
                <a:defRPr/>
              </a:pPr>
              <a:t>6/14/2018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C84CB6BB-FED6-43CB-8A69-982AE0B9B2C2}"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68203582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FEF6641F-BE9A-4809-B8FE-D4FB7487A1DA}" type="datetimeFigureOut">
              <a:rPr lang="en-US">
                <a:solidFill>
                  <a:prstClr val="black">
                    <a:tint val="75000"/>
                  </a:prstClr>
                </a:solidFill>
              </a:rPr>
              <a:pPr>
                <a:defRPr/>
              </a:pPr>
              <a:t>6/14/2018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F0E49EEA-4D9D-4B91-BE7F-5D89205ACF7F}"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62251694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Rectangle 6"/>
          <p:cNvSpPr>
            <a:spLocks noGrp="1" noChangeArrowheads="1"/>
          </p:cNvSpPr>
          <p:nvPr>
            <p:ph type="sldNum" sz="quarter" idx="12"/>
          </p:nvPr>
        </p:nvSpPr>
        <p:spPr/>
        <p:txBody>
          <a:bodyPr/>
          <a:lstStyle>
            <a:lvl1pPr>
              <a:defRPr/>
            </a:lvl1pPr>
          </a:lstStyle>
          <a:p>
            <a:pPr>
              <a:defRPr/>
            </a:pPr>
            <a:fld id="{08A6256A-85DF-4B4B-B2EC-23F697BF299F}"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7737267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prstClr val="black">
                  <a:tint val="75000"/>
                </a:prstClr>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prstClr val="black">
                  <a:tint val="75000"/>
                </a:prstClr>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0F2B472D-4682-44FC-A378-E921AD2F0EAA}"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24479523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atin typeface="Arial" panose="020B0604020202020204" pitchFamily="34" charset="0"/>
                <a:cs typeface="Arial" panose="020B0604020202020204" pitchFamily="34" charset="0"/>
              </a:defRPr>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atin typeface="Arial" panose="020B0604020202020204" pitchFamily="34" charset="0"/>
                <a:cs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32DAE6FB-3507-458B-9CFF-D59A9CAEE579}" type="datetimeFigureOut">
              <a:rPr lang="en-US" smtClean="0">
                <a:solidFill>
                  <a:prstClr val="black">
                    <a:tint val="75000"/>
                  </a:prstClr>
                </a:solidFill>
              </a:rPr>
              <a:pPr/>
              <a:t>6/14/2018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61BD21C-8D66-40C3-9BAD-DDB80803A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2401249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atin typeface="Arial" panose="020B0604020202020204" pitchFamily="34" charset="0"/>
                <a:cs typeface="Arial" panose="020B0604020202020204" pitchFamily="34" charset="0"/>
              </a:defRPr>
            </a:lvl1pPr>
          </a:lstStyle>
          <a:p>
            <a:r>
              <a:rPr lang="en-US" smtClean="0"/>
              <a:t>Click to edit Master title style</a:t>
            </a:r>
            <a:endParaRPr lang="en-US" dirty="0"/>
          </a:p>
        </p:txBody>
      </p:sp>
      <p:sp>
        <p:nvSpPr>
          <p:cNvPr id="3" name="Content Placeholder 2"/>
          <p:cNvSpPr>
            <a:spLocks noGrp="1"/>
          </p:cNvSpPr>
          <p:nvPr>
            <p:ph idx="1"/>
          </p:nvPr>
        </p:nvSpPr>
        <p:spPr/>
        <p:txBody>
          <a:bodyPr/>
          <a:lstStyle>
            <a:lvl1pPr marL="171450" indent="-171450">
              <a:buFontTx/>
              <a:buBlip>
                <a:blip r:embed="rId2"/>
              </a:buBlip>
              <a:defRPr>
                <a:latin typeface="Arial" panose="020B0604020202020204" pitchFamily="34" charset="0"/>
                <a:cs typeface="Arial" panose="020B0604020202020204" pitchFamily="34" charset="0"/>
              </a:defRPr>
            </a:lvl1pPr>
            <a:lvl2pPr marL="514350" indent="-171450">
              <a:buSzPct val="70000"/>
              <a:buFontTx/>
              <a:buBlip>
                <a:blip r:embed="rId2"/>
              </a:buBlip>
              <a:defRPr>
                <a:latin typeface="Arial" panose="020B0604020202020204" pitchFamily="34" charset="0"/>
                <a:cs typeface="Arial" panose="020B0604020202020204" pitchFamily="34" charset="0"/>
              </a:defRPr>
            </a:lvl2pPr>
            <a:lvl3pPr marL="857250" indent="-171450">
              <a:buSzPct val="40000"/>
              <a:buFontTx/>
              <a:buBlip>
                <a:blip r:embed="rId2"/>
              </a:buBlip>
              <a:defRPr>
                <a:latin typeface="Arial" panose="020B0604020202020204" pitchFamily="34" charset="0"/>
                <a:cs typeface="Arial" panose="020B0604020202020204" pitchFamily="34" charset="0"/>
              </a:defRPr>
            </a:lvl3pPr>
            <a:lvl4pPr marL="1200150" indent="-171450">
              <a:buSzPct val="40000"/>
              <a:buFontTx/>
              <a:buBlip>
                <a:blip r:embed="rId2"/>
              </a:buBlip>
              <a:defRPr>
                <a:latin typeface="Arial" panose="020B0604020202020204" pitchFamily="34" charset="0"/>
                <a:cs typeface="Arial" panose="020B0604020202020204" pitchFamily="34" charset="0"/>
              </a:defRPr>
            </a:lvl4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2DAE6FB-3507-458B-9CFF-D59A9CAEE579}" type="datetimeFigureOut">
              <a:rPr lang="en-US" smtClean="0">
                <a:solidFill>
                  <a:prstClr val="black">
                    <a:tint val="75000"/>
                  </a:prstClr>
                </a:solidFill>
              </a:rPr>
              <a:pPr/>
              <a:t>6/14/2018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61BD21C-8D66-40C3-9BAD-DDB80803A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4749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atin typeface="Arial" panose="020B0604020202020204" pitchFamily="34" charset="0"/>
                <a:cs typeface="Arial" panose="020B0604020202020204" pitchFamily="34" charset="0"/>
              </a:defRPr>
            </a:lvl1p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32DAE6FB-3507-458B-9CFF-D59A9CAEE579}" type="datetimeFigureOut">
              <a:rPr lang="en-US" smtClean="0"/>
              <a:t>6/14/2018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61BD21C-8D66-40C3-9BAD-DDB80803ACAE}" type="slidenum">
              <a:rPr lang="en-US" smtClean="0"/>
              <a:t>‹#›</a:t>
            </a:fld>
            <a:endParaRPr lang="en-US"/>
          </a:p>
        </p:txBody>
      </p:sp>
    </p:spTree>
    <p:extLst>
      <p:ext uri="{BB962C8B-B14F-4D97-AF65-F5344CB8AC3E}">
        <p14:creationId xmlns:p14="http://schemas.microsoft.com/office/powerpoint/2010/main" val="39581469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atin typeface="Arial" panose="020B0604020202020204" pitchFamily="34" charset="0"/>
                <a:cs typeface="Arial" panose="020B0604020202020204" pitchFamily="34" charset="0"/>
              </a:defRPr>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latin typeface="Arial" panose="020B0604020202020204" pitchFamily="34" charset="0"/>
                <a:cs typeface="Arial" panose="020B0604020202020204" pitchFamily="34"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2DAE6FB-3507-458B-9CFF-D59A9CAEE579}" type="datetimeFigureOut">
              <a:rPr lang="en-US" smtClean="0">
                <a:solidFill>
                  <a:prstClr val="black">
                    <a:tint val="75000"/>
                  </a:prstClr>
                </a:solidFill>
              </a:rPr>
              <a:pPr/>
              <a:t>6/14/2018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61BD21C-8D66-40C3-9BAD-DDB80803A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8361198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2DAE6FB-3507-458B-9CFF-D59A9CAEE579}" type="datetimeFigureOut">
              <a:rPr lang="en-US" smtClean="0">
                <a:solidFill>
                  <a:prstClr val="black">
                    <a:tint val="75000"/>
                  </a:prstClr>
                </a:solidFill>
              </a:rPr>
              <a:pPr/>
              <a:t>6/14/2018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61BD21C-8D66-40C3-9BAD-DDB80803A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3761874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2DAE6FB-3507-458B-9CFF-D59A9CAEE579}" type="datetimeFigureOut">
              <a:rPr lang="en-US" smtClean="0">
                <a:solidFill>
                  <a:prstClr val="black">
                    <a:tint val="75000"/>
                  </a:prstClr>
                </a:solidFill>
              </a:rPr>
              <a:pPr/>
              <a:t>6/14/2018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561BD21C-8D66-40C3-9BAD-DDB80803A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5334771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atin typeface="Arial" panose="020B0604020202020204" pitchFamily="34" charset="0"/>
                <a:cs typeface="Arial" panose="020B0604020202020204" pitchFamily="34" charset="0"/>
              </a:defRPr>
            </a:lvl1p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32DAE6FB-3507-458B-9CFF-D59A9CAEE579}" type="datetimeFigureOut">
              <a:rPr lang="en-US" smtClean="0">
                <a:solidFill>
                  <a:prstClr val="black">
                    <a:tint val="75000"/>
                  </a:prstClr>
                </a:solidFill>
              </a:rPr>
              <a:pPr/>
              <a:t>6/14/2018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61BD21C-8D66-40C3-9BAD-DDB80803A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7843203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2DAE6FB-3507-458B-9CFF-D59A9CAEE579}" type="datetimeFigureOut">
              <a:rPr lang="en-US" smtClean="0">
                <a:solidFill>
                  <a:prstClr val="black">
                    <a:tint val="75000"/>
                  </a:prstClr>
                </a:solidFill>
              </a:rPr>
              <a:pPr/>
              <a:t>6/14/2018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561BD21C-8D66-40C3-9BAD-DDB80803A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3127483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2DAE6FB-3507-458B-9CFF-D59A9CAEE579}" type="datetimeFigureOut">
              <a:rPr lang="en-US" smtClean="0">
                <a:solidFill>
                  <a:prstClr val="black">
                    <a:tint val="75000"/>
                  </a:prstClr>
                </a:solidFill>
              </a:rPr>
              <a:pPr/>
              <a:t>6/14/2018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61BD21C-8D66-40C3-9BAD-DDB80803A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0851715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smtClean="0"/>
              <a:t>Click icon to add picture</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2DAE6FB-3507-458B-9CFF-D59A9CAEE579}" type="datetimeFigureOut">
              <a:rPr lang="en-US" smtClean="0">
                <a:solidFill>
                  <a:prstClr val="black">
                    <a:tint val="75000"/>
                  </a:prstClr>
                </a:solidFill>
              </a:rPr>
              <a:pPr/>
              <a:t>6/14/2018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61BD21C-8D66-40C3-9BAD-DDB80803A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7510572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2DAE6FB-3507-458B-9CFF-D59A9CAEE579}" type="datetimeFigureOut">
              <a:rPr lang="en-US" smtClean="0">
                <a:solidFill>
                  <a:prstClr val="black">
                    <a:tint val="75000"/>
                  </a:prstClr>
                </a:solidFill>
              </a:rPr>
              <a:pPr/>
              <a:t>6/14/2018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61BD21C-8D66-40C3-9BAD-DDB80803A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3892037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2DAE6FB-3507-458B-9CFF-D59A9CAEE579}" type="datetimeFigureOut">
              <a:rPr lang="en-US" smtClean="0">
                <a:solidFill>
                  <a:prstClr val="black">
                    <a:tint val="75000"/>
                  </a:prstClr>
                </a:solidFill>
              </a:rPr>
              <a:pPr/>
              <a:t>6/14/2018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61BD21C-8D66-40C3-9BAD-DDB80803A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7538907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F70E8A08-ABF8-4EE6-BBF5-13A29E2C07D4}" type="datetimeFigureOut">
              <a:rPr lang="en-US">
                <a:solidFill>
                  <a:prstClr val="black">
                    <a:tint val="75000"/>
                  </a:prstClr>
                </a:solidFill>
              </a:rPr>
              <a:pPr>
                <a:defRPr/>
              </a:pPr>
              <a:t>6/14/2018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DF7967A-4208-4CCB-BE70-D504D25DC109}"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255027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2DAE6FB-3507-458B-9CFF-D59A9CAEE579}" type="datetimeFigureOut">
              <a:rPr lang="en-US" smtClean="0"/>
              <a:t>6/14/2018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61BD21C-8D66-40C3-9BAD-DDB80803ACAE}" type="slidenum">
              <a:rPr lang="en-US" smtClean="0"/>
              <a:t>‹#›</a:t>
            </a:fld>
            <a:endParaRPr lang="en-US"/>
          </a:p>
        </p:txBody>
      </p:sp>
    </p:spTree>
    <p:extLst>
      <p:ext uri="{BB962C8B-B14F-4D97-AF65-F5344CB8AC3E}">
        <p14:creationId xmlns:p14="http://schemas.microsoft.com/office/powerpoint/2010/main" val="64959680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28AD45EF-41AF-4B89-A1F2-858EEB91C287}" type="datetimeFigureOut">
              <a:rPr lang="en-US">
                <a:solidFill>
                  <a:prstClr val="black">
                    <a:tint val="75000"/>
                  </a:prstClr>
                </a:solidFill>
              </a:rPr>
              <a:pPr>
                <a:defRPr/>
              </a:pPr>
              <a:t>6/14/2018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56CADC03-3525-42E6-8E81-CD65FAACA2F7}"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08580317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0D87B464-C855-4106-B044-83714F5B001B}" type="datetimeFigureOut">
              <a:rPr lang="en-US">
                <a:solidFill>
                  <a:prstClr val="black">
                    <a:tint val="75000"/>
                  </a:prstClr>
                </a:solidFill>
              </a:rPr>
              <a:pPr>
                <a:defRPr/>
              </a:pPr>
              <a:t>6/14/2018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B3D65033-4078-4342-BC08-CBAC01CA180E}"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71645770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150EDC1C-705E-478A-B28C-655FAB10D802}" type="datetimeFigureOut">
              <a:rPr lang="en-US">
                <a:solidFill>
                  <a:prstClr val="black">
                    <a:tint val="75000"/>
                  </a:prstClr>
                </a:solidFill>
              </a:rPr>
              <a:pPr>
                <a:defRPr/>
              </a:pPr>
              <a:t>6/14/2018</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4D4A49A7-FCEC-4A71-985F-101EA0B1D982}"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80642679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0F33C21E-0398-4E89-B501-01219F3D0F1F}" type="datetimeFigureOut">
              <a:rPr lang="en-US">
                <a:solidFill>
                  <a:prstClr val="black">
                    <a:tint val="75000"/>
                  </a:prstClr>
                </a:solidFill>
              </a:rPr>
              <a:pPr>
                <a:defRPr/>
              </a:pPr>
              <a:t>6/14/2018</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04D7D667-D4E9-441F-AB18-9BCEFFD52F5C}"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53834613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E110C56D-7FC8-4991-9BFA-594AE38A5619}" type="datetimeFigureOut">
              <a:rPr lang="en-US">
                <a:solidFill>
                  <a:prstClr val="black">
                    <a:tint val="75000"/>
                  </a:prstClr>
                </a:solidFill>
              </a:rPr>
              <a:pPr>
                <a:defRPr/>
              </a:pPr>
              <a:t>6/14/2018</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EF34EC1F-6B94-429B-8A5E-00FFFF9ADBF2}"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85545200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FC9F031C-4021-4A6A-903A-C098C7631CE9}" type="datetimeFigureOut">
              <a:rPr lang="en-US">
                <a:solidFill>
                  <a:prstClr val="black">
                    <a:tint val="75000"/>
                  </a:prstClr>
                </a:solidFill>
              </a:rPr>
              <a:pPr>
                <a:defRPr/>
              </a:pPr>
              <a:t>6/14/2018</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E193B610-FE10-484A-90C3-09B5E884C9F4}"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14264182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7A0CB717-13BA-4076-8F43-E9075CF70C40}" type="datetimeFigureOut">
              <a:rPr lang="en-US">
                <a:solidFill>
                  <a:prstClr val="black">
                    <a:tint val="75000"/>
                  </a:prstClr>
                </a:solidFill>
              </a:rPr>
              <a:pPr>
                <a:defRPr/>
              </a:pPr>
              <a:t>6/14/2018</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63DD33D5-1688-4953-82B6-D3B6EA19FE31}"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77393412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099755AE-D557-4658-86CF-6F4540E455E6}" type="datetimeFigureOut">
              <a:rPr lang="en-US">
                <a:solidFill>
                  <a:prstClr val="black">
                    <a:tint val="75000"/>
                  </a:prstClr>
                </a:solidFill>
              </a:rPr>
              <a:pPr>
                <a:defRPr/>
              </a:pPr>
              <a:t>6/14/2018</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519555FF-BE5B-44D6-BCBA-AF8C1F5A91D4}"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27327756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59C0BD1C-930A-4B04-BEFC-B4D0437C57A2}" type="datetimeFigureOut">
              <a:rPr lang="en-US">
                <a:solidFill>
                  <a:prstClr val="black">
                    <a:tint val="75000"/>
                  </a:prstClr>
                </a:solidFill>
              </a:rPr>
              <a:pPr>
                <a:defRPr/>
              </a:pPr>
              <a:t>6/14/2018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C84CB6BB-FED6-43CB-8A69-982AE0B9B2C2}"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61923538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FEF6641F-BE9A-4809-B8FE-D4FB7487A1DA}" type="datetimeFigureOut">
              <a:rPr lang="en-US">
                <a:solidFill>
                  <a:prstClr val="black">
                    <a:tint val="75000"/>
                  </a:prstClr>
                </a:solidFill>
              </a:rPr>
              <a:pPr>
                <a:defRPr/>
              </a:pPr>
              <a:t>6/14/2018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F0E49EEA-4D9D-4B91-BE7F-5D89205ACF7F}"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6343917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2DAE6FB-3507-458B-9CFF-D59A9CAEE579}" type="datetimeFigureOut">
              <a:rPr lang="en-US" smtClean="0"/>
              <a:t>6/14/2018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61BD21C-8D66-40C3-9BAD-DDB80803ACAE}" type="slidenum">
              <a:rPr lang="en-US" smtClean="0"/>
              <a:t>‹#›</a:t>
            </a:fld>
            <a:endParaRPr lang="en-US"/>
          </a:p>
        </p:txBody>
      </p:sp>
    </p:spTree>
    <p:extLst>
      <p:ext uri="{BB962C8B-B14F-4D97-AF65-F5344CB8AC3E}">
        <p14:creationId xmlns:p14="http://schemas.microsoft.com/office/powerpoint/2010/main" val="390283696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atin typeface="Arial" panose="020B0604020202020204" pitchFamily="34" charset="0"/>
                <a:cs typeface="Arial" panose="020B0604020202020204" pitchFamily="34" charset="0"/>
              </a:defRPr>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atin typeface="Arial" panose="020B0604020202020204" pitchFamily="34" charset="0"/>
                <a:cs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32DAE6FB-3507-458B-9CFF-D59A9CAEE579}" type="datetimeFigureOut">
              <a:rPr lang="en-US" smtClean="0">
                <a:solidFill>
                  <a:prstClr val="black">
                    <a:tint val="75000"/>
                  </a:prstClr>
                </a:solidFill>
              </a:rPr>
              <a:pPr/>
              <a:t>6/14/2018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61BD21C-8D66-40C3-9BAD-DDB80803A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9177163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atin typeface="Arial" panose="020B0604020202020204" pitchFamily="34" charset="0"/>
                <a:cs typeface="Arial" panose="020B0604020202020204" pitchFamily="34" charset="0"/>
              </a:defRPr>
            </a:lvl1pPr>
          </a:lstStyle>
          <a:p>
            <a:r>
              <a:rPr lang="en-US" smtClean="0"/>
              <a:t>Click to edit Master title style</a:t>
            </a:r>
            <a:endParaRPr lang="en-US" dirty="0"/>
          </a:p>
        </p:txBody>
      </p:sp>
      <p:sp>
        <p:nvSpPr>
          <p:cNvPr id="3" name="Content Placeholder 2"/>
          <p:cNvSpPr>
            <a:spLocks noGrp="1"/>
          </p:cNvSpPr>
          <p:nvPr>
            <p:ph idx="1"/>
          </p:nvPr>
        </p:nvSpPr>
        <p:spPr/>
        <p:txBody>
          <a:bodyPr/>
          <a:lstStyle>
            <a:lvl1pPr marL="171450" indent="-171450">
              <a:buFontTx/>
              <a:buBlip>
                <a:blip r:embed="rId2"/>
              </a:buBlip>
              <a:defRPr>
                <a:latin typeface="Arial" panose="020B0604020202020204" pitchFamily="34" charset="0"/>
                <a:cs typeface="Arial" panose="020B0604020202020204" pitchFamily="34" charset="0"/>
              </a:defRPr>
            </a:lvl1pPr>
            <a:lvl2pPr marL="514350" indent="-171450">
              <a:buSzPct val="70000"/>
              <a:buFontTx/>
              <a:buBlip>
                <a:blip r:embed="rId2"/>
              </a:buBlip>
              <a:defRPr>
                <a:latin typeface="Arial" panose="020B0604020202020204" pitchFamily="34" charset="0"/>
                <a:cs typeface="Arial" panose="020B0604020202020204" pitchFamily="34" charset="0"/>
              </a:defRPr>
            </a:lvl2pPr>
            <a:lvl3pPr marL="857250" indent="-171450">
              <a:buSzPct val="40000"/>
              <a:buFontTx/>
              <a:buBlip>
                <a:blip r:embed="rId2"/>
              </a:buBlip>
              <a:defRPr>
                <a:latin typeface="Arial" panose="020B0604020202020204" pitchFamily="34" charset="0"/>
                <a:cs typeface="Arial" panose="020B0604020202020204" pitchFamily="34" charset="0"/>
              </a:defRPr>
            </a:lvl3pPr>
            <a:lvl4pPr marL="1200150" indent="-171450">
              <a:buSzPct val="40000"/>
              <a:buFontTx/>
              <a:buBlip>
                <a:blip r:embed="rId2"/>
              </a:buBlip>
              <a:defRPr>
                <a:latin typeface="Arial" panose="020B0604020202020204" pitchFamily="34" charset="0"/>
                <a:cs typeface="Arial" panose="020B0604020202020204" pitchFamily="34" charset="0"/>
              </a:defRPr>
            </a:lvl4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2DAE6FB-3507-458B-9CFF-D59A9CAEE579}" type="datetimeFigureOut">
              <a:rPr lang="en-US" smtClean="0">
                <a:solidFill>
                  <a:prstClr val="black">
                    <a:tint val="75000"/>
                  </a:prstClr>
                </a:solidFill>
              </a:rPr>
              <a:pPr/>
              <a:t>6/14/2018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61BD21C-8D66-40C3-9BAD-DDB80803A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1333266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atin typeface="Arial" panose="020B0604020202020204" pitchFamily="34" charset="0"/>
                <a:cs typeface="Arial" panose="020B0604020202020204" pitchFamily="34" charset="0"/>
              </a:defRPr>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latin typeface="Arial" panose="020B0604020202020204" pitchFamily="34" charset="0"/>
                <a:cs typeface="Arial" panose="020B0604020202020204" pitchFamily="34"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2DAE6FB-3507-458B-9CFF-D59A9CAEE579}" type="datetimeFigureOut">
              <a:rPr lang="en-US" smtClean="0">
                <a:solidFill>
                  <a:prstClr val="black">
                    <a:tint val="75000"/>
                  </a:prstClr>
                </a:solidFill>
              </a:rPr>
              <a:pPr/>
              <a:t>6/14/2018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61BD21C-8D66-40C3-9BAD-DDB80803A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1386073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2DAE6FB-3507-458B-9CFF-D59A9CAEE579}" type="datetimeFigureOut">
              <a:rPr lang="en-US" smtClean="0">
                <a:solidFill>
                  <a:prstClr val="black">
                    <a:tint val="75000"/>
                  </a:prstClr>
                </a:solidFill>
              </a:rPr>
              <a:pPr/>
              <a:t>6/14/2018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61BD21C-8D66-40C3-9BAD-DDB80803A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3846206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2DAE6FB-3507-458B-9CFF-D59A9CAEE579}" type="datetimeFigureOut">
              <a:rPr lang="en-US" smtClean="0">
                <a:solidFill>
                  <a:prstClr val="black">
                    <a:tint val="75000"/>
                  </a:prstClr>
                </a:solidFill>
              </a:rPr>
              <a:pPr/>
              <a:t>6/14/2018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561BD21C-8D66-40C3-9BAD-DDB80803A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140247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atin typeface="Arial" panose="020B0604020202020204" pitchFamily="34" charset="0"/>
                <a:cs typeface="Arial" panose="020B0604020202020204" pitchFamily="34" charset="0"/>
              </a:defRPr>
            </a:lvl1p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32DAE6FB-3507-458B-9CFF-D59A9CAEE579}" type="datetimeFigureOut">
              <a:rPr lang="en-US" smtClean="0">
                <a:solidFill>
                  <a:prstClr val="black">
                    <a:tint val="75000"/>
                  </a:prstClr>
                </a:solidFill>
              </a:rPr>
              <a:pPr/>
              <a:t>6/14/2018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61BD21C-8D66-40C3-9BAD-DDB80803A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5866629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2DAE6FB-3507-458B-9CFF-D59A9CAEE579}" type="datetimeFigureOut">
              <a:rPr lang="en-US" smtClean="0">
                <a:solidFill>
                  <a:prstClr val="black">
                    <a:tint val="75000"/>
                  </a:prstClr>
                </a:solidFill>
              </a:rPr>
              <a:pPr/>
              <a:t>6/14/2018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561BD21C-8D66-40C3-9BAD-DDB80803A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1500908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2DAE6FB-3507-458B-9CFF-D59A9CAEE579}" type="datetimeFigureOut">
              <a:rPr lang="en-US" smtClean="0">
                <a:solidFill>
                  <a:prstClr val="black">
                    <a:tint val="75000"/>
                  </a:prstClr>
                </a:solidFill>
              </a:rPr>
              <a:pPr/>
              <a:t>6/14/2018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61BD21C-8D66-40C3-9BAD-DDB80803A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1882374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smtClean="0"/>
              <a:t>Click icon to add picture</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2DAE6FB-3507-458B-9CFF-D59A9CAEE579}" type="datetimeFigureOut">
              <a:rPr lang="en-US" smtClean="0">
                <a:solidFill>
                  <a:prstClr val="black">
                    <a:tint val="75000"/>
                  </a:prstClr>
                </a:solidFill>
              </a:rPr>
              <a:pPr/>
              <a:t>6/14/2018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61BD21C-8D66-40C3-9BAD-DDB80803A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8339673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2DAE6FB-3507-458B-9CFF-D59A9CAEE579}" type="datetimeFigureOut">
              <a:rPr lang="en-US" smtClean="0">
                <a:solidFill>
                  <a:prstClr val="black">
                    <a:tint val="75000"/>
                  </a:prstClr>
                </a:solidFill>
              </a:rPr>
              <a:pPr/>
              <a:t>6/14/2018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61BD21C-8D66-40C3-9BAD-DDB80803A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021158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smtClean="0"/>
              <a:t>Click icon to add picture</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2DAE6FB-3507-458B-9CFF-D59A9CAEE579}" type="datetimeFigureOut">
              <a:rPr lang="en-US" smtClean="0"/>
              <a:t>6/14/2018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61BD21C-8D66-40C3-9BAD-DDB80803ACAE}" type="slidenum">
              <a:rPr lang="en-US" smtClean="0"/>
              <a:t>‹#›</a:t>
            </a:fld>
            <a:endParaRPr lang="en-US"/>
          </a:p>
        </p:txBody>
      </p:sp>
    </p:spTree>
    <p:extLst>
      <p:ext uri="{BB962C8B-B14F-4D97-AF65-F5344CB8AC3E}">
        <p14:creationId xmlns:p14="http://schemas.microsoft.com/office/powerpoint/2010/main" val="4025098032"/>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2DAE6FB-3507-458B-9CFF-D59A9CAEE579}" type="datetimeFigureOut">
              <a:rPr lang="en-US" smtClean="0">
                <a:solidFill>
                  <a:prstClr val="black">
                    <a:tint val="75000"/>
                  </a:prstClr>
                </a:solidFill>
              </a:rPr>
              <a:pPr/>
              <a:t>6/14/2018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61BD21C-8D66-40C3-9BAD-DDB80803A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5405435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F70E8A08-ABF8-4EE6-BBF5-13A29E2C07D4}" type="datetimeFigureOut">
              <a:rPr lang="en-US">
                <a:solidFill>
                  <a:prstClr val="black">
                    <a:tint val="75000"/>
                  </a:prstClr>
                </a:solidFill>
              </a:rPr>
              <a:pPr>
                <a:defRPr/>
              </a:pPr>
              <a:t>6/14/2018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DF7967A-4208-4CCB-BE70-D504D25DC109}"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22299124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28AD45EF-41AF-4B89-A1F2-858EEB91C287}" type="datetimeFigureOut">
              <a:rPr lang="en-US">
                <a:solidFill>
                  <a:prstClr val="black">
                    <a:tint val="75000"/>
                  </a:prstClr>
                </a:solidFill>
              </a:rPr>
              <a:pPr>
                <a:defRPr/>
              </a:pPr>
              <a:t>6/14/2018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56CADC03-3525-42E6-8E81-CD65FAACA2F7}"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69181923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0D87B464-C855-4106-B044-83714F5B001B}" type="datetimeFigureOut">
              <a:rPr lang="en-US">
                <a:solidFill>
                  <a:prstClr val="black">
                    <a:tint val="75000"/>
                  </a:prstClr>
                </a:solidFill>
              </a:rPr>
              <a:pPr>
                <a:defRPr/>
              </a:pPr>
              <a:t>6/14/2018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B3D65033-4078-4342-BC08-CBAC01CA180E}"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73317033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150EDC1C-705E-478A-B28C-655FAB10D802}" type="datetimeFigureOut">
              <a:rPr lang="en-US">
                <a:solidFill>
                  <a:prstClr val="black">
                    <a:tint val="75000"/>
                  </a:prstClr>
                </a:solidFill>
              </a:rPr>
              <a:pPr>
                <a:defRPr/>
              </a:pPr>
              <a:t>6/14/2018</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4D4A49A7-FCEC-4A71-985F-101EA0B1D982}"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132621060"/>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0F33C21E-0398-4E89-B501-01219F3D0F1F}" type="datetimeFigureOut">
              <a:rPr lang="en-US">
                <a:solidFill>
                  <a:prstClr val="black">
                    <a:tint val="75000"/>
                  </a:prstClr>
                </a:solidFill>
              </a:rPr>
              <a:pPr>
                <a:defRPr/>
              </a:pPr>
              <a:t>6/14/2018</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04D7D667-D4E9-441F-AB18-9BCEFFD52F5C}"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12480317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E110C56D-7FC8-4991-9BFA-594AE38A5619}" type="datetimeFigureOut">
              <a:rPr lang="en-US">
                <a:solidFill>
                  <a:prstClr val="black">
                    <a:tint val="75000"/>
                  </a:prstClr>
                </a:solidFill>
              </a:rPr>
              <a:pPr>
                <a:defRPr/>
              </a:pPr>
              <a:t>6/14/2018</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EF34EC1F-6B94-429B-8A5E-00FFFF9ADBF2}"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178054016"/>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FC9F031C-4021-4A6A-903A-C098C7631CE9}" type="datetimeFigureOut">
              <a:rPr lang="en-US">
                <a:solidFill>
                  <a:prstClr val="black">
                    <a:tint val="75000"/>
                  </a:prstClr>
                </a:solidFill>
              </a:rPr>
              <a:pPr>
                <a:defRPr/>
              </a:pPr>
              <a:t>6/14/2018</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E193B610-FE10-484A-90C3-09B5E884C9F4}"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45917037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7A0CB717-13BA-4076-8F43-E9075CF70C40}" type="datetimeFigureOut">
              <a:rPr lang="en-US">
                <a:solidFill>
                  <a:prstClr val="black">
                    <a:tint val="75000"/>
                  </a:prstClr>
                </a:solidFill>
              </a:rPr>
              <a:pPr>
                <a:defRPr/>
              </a:pPr>
              <a:t>6/14/2018</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63DD33D5-1688-4953-82B6-D3B6EA19FE31}"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04137316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099755AE-D557-4658-86CF-6F4540E455E6}" type="datetimeFigureOut">
              <a:rPr lang="en-US">
                <a:solidFill>
                  <a:prstClr val="black">
                    <a:tint val="75000"/>
                  </a:prstClr>
                </a:solidFill>
              </a:rPr>
              <a:pPr>
                <a:defRPr/>
              </a:pPr>
              <a:t>6/14/2018</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519555FF-BE5B-44D6-BCBA-AF8C1F5A91D4}"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9047959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9.xml"/><Relationship Id="rId3" Type="http://schemas.openxmlformats.org/officeDocument/2006/relationships/slideLayout" Target="../slideLayouts/slideLayout104.xml"/><Relationship Id="rId7" Type="http://schemas.openxmlformats.org/officeDocument/2006/relationships/slideLayout" Target="../slideLayouts/slideLayout108.xml"/><Relationship Id="rId12" Type="http://schemas.openxmlformats.org/officeDocument/2006/relationships/theme" Target="../theme/theme10.xml"/><Relationship Id="rId2" Type="http://schemas.openxmlformats.org/officeDocument/2006/relationships/slideLayout" Target="../slideLayouts/slideLayout103.xml"/><Relationship Id="rId1" Type="http://schemas.openxmlformats.org/officeDocument/2006/relationships/slideLayout" Target="../slideLayouts/slideLayout102.xml"/><Relationship Id="rId6" Type="http://schemas.openxmlformats.org/officeDocument/2006/relationships/slideLayout" Target="../slideLayouts/slideLayout107.xml"/><Relationship Id="rId11" Type="http://schemas.openxmlformats.org/officeDocument/2006/relationships/slideLayout" Target="../slideLayouts/slideLayout112.xml"/><Relationship Id="rId5" Type="http://schemas.openxmlformats.org/officeDocument/2006/relationships/slideLayout" Target="../slideLayouts/slideLayout106.xml"/><Relationship Id="rId10" Type="http://schemas.openxmlformats.org/officeDocument/2006/relationships/slideLayout" Target="../slideLayouts/slideLayout111.xml"/><Relationship Id="rId4" Type="http://schemas.openxmlformats.org/officeDocument/2006/relationships/slideLayout" Target="../slideLayouts/slideLayout105.xml"/><Relationship Id="rId9" Type="http://schemas.openxmlformats.org/officeDocument/2006/relationships/slideLayout" Target="../slideLayouts/slideLayout11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0.xml"/><Relationship Id="rId3" Type="http://schemas.openxmlformats.org/officeDocument/2006/relationships/slideLayout" Target="../slideLayouts/slideLayout115.xml"/><Relationship Id="rId7" Type="http://schemas.openxmlformats.org/officeDocument/2006/relationships/slideLayout" Target="../slideLayouts/slideLayout119.xml"/><Relationship Id="rId12" Type="http://schemas.openxmlformats.org/officeDocument/2006/relationships/theme" Target="../theme/theme11.xml"/><Relationship Id="rId2" Type="http://schemas.openxmlformats.org/officeDocument/2006/relationships/slideLayout" Target="../slideLayouts/slideLayout114.xml"/><Relationship Id="rId1" Type="http://schemas.openxmlformats.org/officeDocument/2006/relationships/slideLayout" Target="../slideLayouts/slideLayout113.xml"/><Relationship Id="rId6" Type="http://schemas.openxmlformats.org/officeDocument/2006/relationships/slideLayout" Target="../slideLayouts/slideLayout118.xml"/><Relationship Id="rId11" Type="http://schemas.openxmlformats.org/officeDocument/2006/relationships/slideLayout" Target="../slideLayouts/slideLayout123.xml"/><Relationship Id="rId5" Type="http://schemas.openxmlformats.org/officeDocument/2006/relationships/slideLayout" Target="../slideLayouts/slideLayout117.xml"/><Relationship Id="rId10" Type="http://schemas.openxmlformats.org/officeDocument/2006/relationships/slideLayout" Target="../slideLayouts/slideLayout122.xml"/><Relationship Id="rId4" Type="http://schemas.openxmlformats.org/officeDocument/2006/relationships/slideLayout" Target="../slideLayouts/slideLayout116.xml"/><Relationship Id="rId9" Type="http://schemas.openxmlformats.org/officeDocument/2006/relationships/slideLayout" Target="../slideLayouts/slideLayout12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1.xml"/><Relationship Id="rId13" Type="http://schemas.openxmlformats.org/officeDocument/2006/relationships/slideLayout" Target="../slideLayouts/slideLayout136.xml"/><Relationship Id="rId18" Type="http://schemas.openxmlformats.org/officeDocument/2006/relationships/image" Target="../media/image3.png"/><Relationship Id="rId3" Type="http://schemas.openxmlformats.org/officeDocument/2006/relationships/slideLayout" Target="../slideLayouts/slideLayout126.xml"/><Relationship Id="rId7" Type="http://schemas.openxmlformats.org/officeDocument/2006/relationships/slideLayout" Target="../slideLayouts/slideLayout130.xml"/><Relationship Id="rId12" Type="http://schemas.openxmlformats.org/officeDocument/2006/relationships/slideLayout" Target="../slideLayouts/slideLayout135.xml"/><Relationship Id="rId17" Type="http://schemas.openxmlformats.org/officeDocument/2006/relationships/theme" Target="../theme/theme12.xml"/><Relationship Id="rId2" Type="http://schemas.openxmlformats.org/officeDocument/2006/relationships/slideLayout" Target="../slideLayouts/slideLayout125.xml"/><Relationship Id="rId16" Type="http://schemas.openxmlformats.org/officeDocument/2006/relationships/slideLayout" Target="../slideLayouts/slideLayout139.xml"/><Relationship Id="rId1" Type="http://schemas.openxmlformats.org/officeDocument/2006/relationships/slideLayout" Target="../slideLayouts/slideLayout124.xml"/><Relationship Id="rId6" Type="http://schemas.openxmlformats.org/officeDocument/2006/relationships/slideLayout" Target="../slideLayouts/slideLayout129.xml"/><Relationship Id="rId11" Type="http://schemas.openxmlformats.org/officeDocument/2006/relationships/slideLayout" Target="../slideLayouts/slideLayout134.xml"/><Relationship Id="rId5" Type="http://schemas.openxmlformats.org/officeDocument/2006/relationships/slideLayout" Target="../slideLayouts/slideLayout128.xml"/><Relationship Id="rId15" Type="http://schemas.openxmlformats.org/officeDocument/2006/relationships/slideLayout" Target="../slideLayouts/slideLayout138.xml"/><Relationship Id="rId10" Type="http://schemas.openxmlformats.org/officeDocument/2006/relationships/slideLayout" Target="../slideLayouts/slideLayout133.xml"/><Relationship Id="rId4" Type="http://schemas.openxmlformats.org/officeDocument/2006/relationships/slideLayout" Target="../slideLayouts/slideLayout127.xml"/><Relationship Id="rId9" Type="http://schemas.openxmlformats.org/officeDocument/2006/relationships/slideLayout" Target="../slideLayouts/slideLayout132.xml"/><Relationship Id="rId14" Type="http://schemas.openxmlformats.org/officeDocument/2006/relationships/slideLayout" Target="../slideLayouts/slideLayout137.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7.xml"/><Relationship Id="rId13" Type="http://schemas.openxmlformats.org/officeDocument/2006/relationships/slideLayout" Target="../slideLayouts/slideLayout152.xml"/><Relationship Id="rId3" Type="http://schemas.openxmlformats.org/officeDocument/2006/relationships/slideLayout" Target="../slideLayouts/slideLayout142.xml"/><Relationship Id="rId7" Type="http://schemas.openxmlformats.org/officeDocument/2006/relationships/slideLayout" Target="../slideLayouts/slideLayout146.xml"/><Relationship Id="rId12" Type="http://schemas.openxmlformats.org/officeDocument/2006/relationships/slideLayout" Target="../slideLayouts/slideLayout151.xml"/><Relationship Id="rId2" Type="http://schemas.openxmlformats.org/officeDocument/2006/relationships/slideLayout" Target="../slideLayouts/slideLayout141.xml"/><Relationship Id="rId1" Type="http://schemas.openxmlformats.org/officeDocument/2006/relationships/slideLayout" Target="../slideLayouts/slideLayout140.xml"/><Relationship Id="rId6" Type="http://schemas.openxmlformats.org/officeDocument/2006/relationships/slideLayout" Target="../slideLayouts/slideLayout145.xml"/><Relationship Id="rId11" Type="http://schemas.openxmlformats.org/officeDocument/2006/relationships/slideLayout" Target="../slideLayouts/slideLayout150.xml"/><Relationship Id="rId5" Type="http://schemas.openxmlformats.org/officeDocument/2006/relationships/slideLayout" Target="../slideLayouts/slideLayout144.xml"/><Relationship Id="rId15" Type="http://schemas.openxmlformats.org/officeDocument/2006/relationships/image" Target="../media/image2.tiff"/><Relationship Id="rId10" Type="http://schemas.openxmlformats.org/officeDocument/2006/relationships/slideLayout" Target="../slideLayouts/slideLayout149.xml"/><Relationship Id="rId4" Type="http://schemas.openxmlformats.org/officeDocument/2006/relationships/slideLayout" Target="../slideLayouts/slideLayout143.xml"/><Relationship Id="rId9" Type="http://schemas.openxmlformats.org/officeDocument/2006/relationships/slideLayout" Target="../slideLayouts/slideLayout148.xml"/><Relationship Id="rId14" Type="http://schemas.openxmlformats.org/officeDocument/2006/relationships/theme" Target="../theme/theme1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slideLayout" Target="../slideLayouts/slideLayout57.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5" Type="http://schemas.openxmlformats.org/officeDocument/2006/relationships/image" Target="../media/image2.tiff"/><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5.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theme" Target="../theme/theme6.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6.xml"/><Relationship Id="rId13" Type="http://schemas.openxmlformats.org/officeDocument/2006/relationships/image" Target="../media/image2.tiff"/><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theme" Target="../theme/theme7.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7.xml"/><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theme" Target="../theme/theme8.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8.xml"/><Relationship Id="rId13" Type="http://schemas.openxmlformats.org/officeDocument/2006/relationships/image" Target="../media/image2.tiff"/><Relationship Id="rId3" Type="http://schemas.openxmlformats.org/officeDocument/2006/relationships/slideLayout" Target="../slideLayouts/slideLayout93.xml"/><Relationship Id="rId7" Type="http://schemas.openxmlformats.org/officeDocument/2006/relationships/slideLayout" Target="../slideLayouts/slideLayout97.xml"/><Relationship Id="rId12" Type="http://schemas.openxmlformats.org/officeDocument/2006/relationships/theme" Target="../theme/theme9.xml"/><Relationship Id="rId2" Type="http://schemas.openxmlformats.org/officeDocument/2006/relationships/slideLayout" Target="../slideLayouts/slideLayout92.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5" Type="http://schemas.openxmlformats.org/officeDocument/2006/relationships/slideLayout" Target="../slideLayouts/slideLayout95.xml"/><Relationship Id="rId10" Type="http://schemas.openxmlformats.org/officeDocument/2006/relationships/slideLayout" Target="../slideLayouts/slideLayout100.xml"/><Relationship Id="rId4" Type="http://schemas.openxmlformats.org/officeDocument/2006/relationships/slideLayout" Target="../slideLayouts/slideLayout94.xml"/><Relationship Id="rId9" Type="http://schemas.openxmlformats.org/officeDocument/2006/relationships/slideLayout" Target="../slideLayouts/slideLayout9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32DAE6FB-3507-458B-9CFF-D59A9CAEE579}" type="datetimeFigureOut">
              <a:rPr lang="en-US" smtClean="0"/>
              <a:t>6/14/2018</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561BD21C-8D66-40C3-9BAD-DDB80803ACAE}" type="slidenum">
              <a:rPr lang="en-US" smtClean="0"/>
              <a:t>‹#›</a:t>
            </a:fld>
            <a:endParaRPr lang="en-US"/>
          </a:p>
        </p:txBody>
      </p:sp>
    </p:spTree>
    <p:extLst>
      <p:ext uri="{BB962C8B-B14F-4D97-AF65-F5344CB8AC3E}">
        <p14:creationId xmlns:p14="http://schemas.microsoft.com/office/powerpoint/2010/main" val="204577068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32DAE6FB-3507-458B-9CFF-D59A9CAEE579}" type="datetimeFigureOut">
              <a:rPr lang="en-US" smtClean="0">
                <a:solidFill>
                  <a:prstClr val="black">
                    <a:tint val="75000"/>
                  </a:prstClr>
                </a:solidFill>
                <a:cs typeface="Arial" charset="0"/>
              </a:rPr>
              <a:pPr/>
              <a:t>6/14/2018</a:t>
            </a:fld>
            <a:endParaRPr lang="en-US">
              <a:solidFill>
                <a:prstClr val="black">
                  <a:tint val="75000"/>
                </a:prstClr>
              </a:solidFill>
              <a:cs typeface="Arial" charset="0"/>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solidFill>
                <a:prstClr val="black">
                  <a:tint val="75000"/>
                </a:prstClr>
              </a:solidFill>
              <a:cs typeface="Arial" charset="0"/>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561BD21C-8D66-40C3-9BAD-DDB80803ACAE}" type="slidenum">
              <a:rPr lang="en-US" smtClean="0">
                <a:solidFill>
                  <a:prstClr val="black">
                    <a:tint val="75000"/>
                  </a:prstClr>
                </a:solidFill>
                <a:cs typeface="Arial" charset="0"/>
              </a:rPr>
              <a:pPr/>
              <a:t>‹#›</a:t>
            </a:fld>
            <a:endParaRPr lang="en-US">
              <a:solidFill>
                <a:prstClr val="black">
                  <a:tint val="75000"/>
                </a:prstClr>
              </a:solidFill>
              <a:cs typeface="Arial" charset="0"/>
            </a:endParaRPr>
          </a:p>
        </p:txBody>
      </p:sp>
    </p:spTree>
    <p:extLst>
      <p:ext uri="{BB962C8B-B14F-4D97-AF65-F5344CB8AC3E}">
        <p14:creationId xmlns:p14="http://schemas.microsoft.com/office/powerpoint/2010/main" val="209549473"/>
      </p:ext>
    </p:extLst>
  </p:cSld>
  <p:clrMap bg1="lt1" tx1="dk1" bg2="lt2" tx2="dk2" accent1="accent1" accent2="accent2" accent3="accent3" accent4="accent4" accent5="accent5" accent6="accent6" hlink="hlink" folHlink="folHlink"/>
  <p:sldLayoutIdLst>
    <p:sldLayoutId id="2147483824" r:id="rId1"/>
    <p:sldLayoutId id="2147483825" r:id="rId2"/>
    <p:sldLayoutId id="2147483826" r:id="rId3"/>
    <p:sldLayoutId id="2147483827" r:id="rId4"/>
    <p:sldLayoutId id="2147483828" r:id="rId5"/>
    <p:sldLayoutId id="2147483829" r:id="rId6"/>
    <p:sldLayoutId id="2147483830" r:id="rId7"/>
    <p:sldLayoutId id="2147483831" r:id="rId8"/>
    <p:sldLayoutId id="2147483832" r:id="rId9"/>
    <p:sldLayoutId id="2147483833" r:id="rId10"/>
    <p:sldLayoutId id="2147483834"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32DAE6FB-3507-458B-9CFF-D59A9CAEE579}" type="datetimeFigureOut">
              <a:rPr lang="en-US" smtClean="0">
                <a:solidFill>
                  <a:prstClr val="black">
                    <a:tint val="75000"/>
                  </a:prstClr>
                </a:solidFill>
                <a:cs typeface="Arial" charset="0"/>
              </a:rPr>
              <a:pPr/>
              <a:t>6/14/2018</a:t>
            </a:fld>
            <a:endParaRPr lang="en-US">
              <a:solidFill>
                <a:prstClr val="black">
                  <a:tint val="75000"/>
                </a:prstClr>
              </a:solidFill>
              <a:cs typeface="Arial" charset="0"/>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solidFill>
                <a:prstClr val="black">
                  <a:tint val="75000"/>
                </a:prstClr>
              </a:solidFill>
              <a:cs typeface="Arial" charset="0"/>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561BD21C-8D66-40C3-9BAD-DDB80803ACAE}" type="slidenum">
              <a:rPr lang="en-US" smtClean="0">
                <a:solidFill>
                  <a:prstClr val="black">
                    <a:tint val="75000"/>
                  </a:prstClr>
                </a:solidFill>
                <a:cs typeface="Arial" charset="0"/>
              </a:rPr>
              <a:pPr/>
              <a:t>‹#›</a:t>
            </a:fld>
            <a:endParaRPr lang="en-US">
              <a:solidFill>
                <a:prstClr val="black">
                  <a:tint val="75000"/>
                </a:prstClr>
              </a:solidFill>
              <a:cs typeface="Arial" charset="0"/>
            </a:endParaRPr>
          </a:p>
        </p:txBody>
      </p:sp>
    </p:spTree>
    <p:extLst>
      <p:ext uri="{BB962C8B-B14F-4D97-AF65-F5344CB8AC3E}">
        <p14:creationId xmlns:p14="http://schemas.microsoft.com/office/powerpoint/2010/main" val="3035642454"/>
      </p:ext>
    </p:extLst>
  </p:cSld>
  <p:clrMap bg1="lt1" tx1="dk1" bg2="lt2" tx2="dk2" accent1="accent1" accent2="accent2" accent3="accent3" accent4="accent4" accent5="accent5" accent6="accent6" hlink="hlink" folHlink="folHlink"/>
  <p:sldLayoutIdLst>
    <p:sldLayoutId id="2147483836" r:id="rId1"/>
    <p:sldLayoutId id="2147483837" r:id="rId2"/>
    <p:sldLayoutId id="2147483838" r:id="rId3"/>
    <p:sldLayoutId id="2147483839" r:id="rId4"/>
    <p:sldLayoutId id="2147483840" r:id="rId5"/>
    <p:sldLayoutId id="2147483841" r:id="rId6"/>
    <p:sldLayoutId id="2147483842" r:id="rId7"/>
    <p:sldLayoutId id="2147483843" r:id="rId8"/>
    <p:sldLayoutId id="2147483844" r:id="rId9"/>
    <p:sldLayoutId id="2147483845" r:id="rId10"/>
    <p:sldLayoutId id="2147483846"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6" name="Rectangle 59"/>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60"/>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Tree>
    <p:extLst>
      <p:ext uri="{BB962C8B-B14F-4D97-AF65-F5344CB8AC3E}">
        <p14:creationId xmlns:p14="http://schemas.microsoft.com/office/powerpoint/2010/main" val="450334430"/>
      </p:ext>
    </p:extLst>
  </p:cSld>
  <p:clrMap bg1="lt1" tx1="dk1" bg2="lt2" tx2="dk2" accent1="accent1" accent2="accent2" accent3="accent3" accent4="accent4" accent5="accent5" accent6="accent6" hlink="hlink" folHlink="folHlink"/>
  <p:sldLayoutIdLst>
    <p:sldLayoutId id="2147483848" r:id="rId1"/>
    <p:sldLayoutId id="2147483849" r:id="rId2"/>
    <p:sldLayoutId id="2147483850" r:id="rId3"/>
    <p:sldLayoutId id="2147483851" r:id="rId4"/>
    <p:sldLayoutId id="2147483852" r:id="rId5"/>
    <p:sldLayoutId id="2147483853" r:id="rId6"/>
    <p:sldLayoutId id="2147483854" r:id="rId7"/>
    <p:sldLayoutId id="2147483855" r:id="rId8"/>
    <p:sldLayoutId id="2147483856" r:id="rId9"/>
    <p:sldLayoutId id="2147483857" r:id="rId10"/>
    <p:sldLayoutId id="2147483858" r:id="rId11"/>
    <p:sldLayoutId id="2147483859" r:id="rId12"/>
    <p:sldLayoutId id="2147483860" r:id="rId13"/>
    <p:sldLayoutId id="2147483861" r:id="rId14"/>
    <p:sldLayoutId id="2147483862" r:id="rId15"/>
    <p:sldLayoutId id="2147483863" r:id="rId16"/>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SzPct val="80000"/>
        <a:buBlip>
          <a:blip r:embed="rId18"/>
        </a:buBlip>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hlink"/>
        </a:buClr>
        <a:buSzPct val="70000"/>
        <a:buFont typeface="Wingdings" panose="05000000000000000000" pitchFamily="2" charset="2"/>
        <a:buChar char="l"/>
        <a:defRPr sz="2800">
          <a:solidFill>
            <a:schemeClr val="tx1"/>
          </a:solidFill>
          <a:latin typeface="+mn-lt"/>
        </a:defRPr>
      </a:lvl2pPr>
      <a:lvl3pPr marL="1143000" indent="-228600" algn="l" rtl="0" eaLnBrk="0" fontAlgn="base" hangingPunct="0">
        <a:spcBef>
          <a:spcPct val="20000"/>
        </a:spcBef>
        <a:spcAft>
          <a:spcPct val="0"/>
        </a:spcAft>
        <a:buClr>
          <a:schemeClr val="accent2"/>
        </a:buClr>
        <a:buSzPct val="65000"/>
        <a:buFont typeface="Wingdings" panose="05000000000000000000" pitchFamily="2" charset="2"/>
        <a:buChar char="l"/>
        <a:defRPr sz="2400">
          <a:solidFill>
            <a:schemeClr val="tx1"/>
          </a:solidFill>
          <a:latin typeface="+mn-lt"/>
        </a:defRPr>
      </a:lvl3pPr>
      <a:lvl4pPr marL="1600200" indent="-228600" algn="l" rtl="0" eaLnBrk="0" fontAlgn="base" hangingPunct="0">
        <a:spcBef>
          <a:spcPct val="20000"/>
        </a:spcBef>
        <a:spcAft>
          <a:spcPct val="0"/>
        </a:spcAft>
        <a:buClr>
          <a:schemeClr val="folHlink"/>
        </a:buClr>
        <a:buSzPct val="65000"/>
        <a:buFont typeface="Wingdings" panose="05000000000000000000" pitchFamily="2" charset="2"/>
        <a:buChar char="l"/>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blipFill dpi="0" rotWithShape="1">
          <a:blip r:embed="rId15" cstate="print">
            <a:lum/>
          </a:blip>
          <a:srcRect/>
          <a:stretch>
            <a:fillRect t="-2000" b="-2000"/>
          </a:stretch>
        </a:blipFill>
        <a:effectLst/>
      </p:bgPr>
    </p:bg>
    <p:spTree>
      <p:nvGrpSpPr>
        <p:cNvPr id="1" name=""/>
        <p:cNvGrpSpPr/>
        <p:nvPr/>
      </p:nvGrpSpPr>
      <p:grpSpPr>
        <a:xfrm>
          <a:off x="0" y="0"/>
          <a:ext cx="0" cy="0"/>
          <a:chOff x="0" y="0"/>
          <a:chExt cx="0" cy="0"/>
        </a:xfrm>
      </p:grpSpPr>
      <p:sp>
        <p:nvSpPr>
          <p:cNvPr id="614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614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cs typeface="+mn-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335CB381-7132-451F-9A65-9D78098CFB49}"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6/14/2018</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smtClean="0">
                <a:solidFill>
                  <a:schemeClr val="tx1">
                    <a:tint val="75000"/>
                  </a:schemeClr>
                </a:solidFill>
                <a:latin typeface="+mn-lt"/>
                <a:cs typeface="+mn-cs"/>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cs typeface="+mn-cs"/>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6A124A04-5CB9-4209-B055-16183C3213D5}"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556856593"/>
      </p:ext>
    </p:extLst>
  </p:cSld>
  <p:clrMap bg1="lt1" tx1="dk1" bg2="lt2" tx2="dk2" accent1="accent1" accent2="accent2" accent3="accent3" accent4="accent4" accent5="accent5" accent6="accent6" hlink="hlink" folHlink="folHlink"/>
  <p:sldLayoutIdLst>
    <p:sldLayoutId id="2147483865" r:id="rId1"/>
    <p:sldLayoutId id="2147483866" r:id="rId2"/>
    <p:sldLayoutId id="2147483867" r:id="rId3"/>
    <p:sldLayoutId id="2147483868" r:id="rId4"/>
    <p:sldLayoutId id="2147483869" r:id="rId5"/>
    <p:sldLayoutId id="2147483870" r:id="rId6"/>
    <p:sldLayoutId id="2147483871" r:id="rId7"/>
    <p:sldLayoutId id="2147483872" r:id="rId8"/>
    <p:sldLayoutId id="2147483873" r:id="rId9"/>
    <p:sldLayoutId id="2147483874" r:id="rId10"/>
    <p:sldLayoutId id="2147483875" r:id="rId11"/>
    <p:sldLayoutId id="2147483876" r:id="rId12"/>
    <p:sldLayoutId id="2147483877" r:id="rId13"/>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54AEE95-9E92-41F4-8319-1190A5F976B8}" type="datetimeFigureOut">
              <a:rPr lang="en-US" smtClean="0">
                <a:solidFill>
                  <a:prstClr val="black">
                    <a:tint val="75000"/>
                  </a:prstClr>
                </a:solidFill>
              </a:rPr>
              <a:pPr/>
              <a:t>6/14/2018</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157AF17-8351-4985-8D04-D9402CAA14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6942433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54AEE95-9E92-41F4-8319-1190A5F976B8}" type="datetimeFigureOut">
              <a:rPr lang="en-US" smtClean="0">
                <a:solidFill>
                  <a:prstClr val="black">
                    <a:tint val="75000"/>
                  </a:prstClr>
                </a:solidFill>
              </a:rPr>
              <a:pPr/>
              <a:t>6/14/2018</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157AF17-8351-4985-8D04-D9402CAA14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97354390"/>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54AEE95-9E92-41F4-8319-1190A5F976B8}" type="datetimeFigureOut">
              <a:rPr lang="en-US" smtClean="0">
                <a:solidFill>
                  <a:prstClr val="black">
                    <a:tint val="75000"/>
                  </a:prstClr>
                </a:solidFill>
              </a:rPr>
              <a:pPr/>
              <a:t>6/14/2018</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157AF17-8351-4985-8D04-D9402CAA14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13072513"/>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5" cstate="print">
            <a:lum/>
          </a:blip>
          <a:srcRect/>
          <a:stretch>
            <a:fillRect t="-2000" b="-2000"/>
          </a:stretch>
        </a:blipFill>
        <a:effectLst/>
      </p:bgPr>
    </p:bg>
    <p:spTree>
      <p:nvGrpSpPr>
        <p:cNvPr id="1" name=""/>
        <p:cNvGrpSpPr/>
        <p:nvPr/>
      </p:nvGrpSpPr>
      <p:grpSpPr>
        <a:xfrm>
          <a:off x="0" y="0"/>
          <a:ext cx="0" cy="0"/>
          <a:chOff x="0" y="0"/>
          <a:chExt cx="0" cy="0"/>
        </a:xfrm>
      </p:grpSpPr>
      <p:sp>
        <p:nvSpPr>
          <p:cNvPr id="614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614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cs typeface="+mn-cs"/>
              </a:defRPr>
            </a:lvl1pPr>
          </a:lstStyle>
          <a:p>
            <a:pPr>
              <a:defRPr/>
            </a:pPr>
            <a:fld id="{335CB381-7132-451F-9A65-9D78098CFB49}" type="datetimeFigureOut">
              <a:rPr lang="en-US">
                <a:solidFill>
                  <a:prstClr val="black">
                    <a:tint val="75000"/>
                  </a:prstClr>
                </a:solidFill>
              </a:rPr>
              <a:pPr>
                <a:defRPr/>
              </a:pPr>
              <a:t>6/14/2018</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smtClean="0">
                <a:solidFill>
                  <a:schemeClr val="tx1">
                    <a:tint val="75000"/>
                  </a:schemeClr>
                </a:solidFill>
                <a:latin typeface="+mn-lt"/>
                <a:cs typeface="+mn-cs"/>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cs typeface="+mn-cs"/>
              </a:defRPr>
            </a:lvl1pPr>
          </a:lstStyle>
          <a:p>
            <a:pPr>
              <a:defRPr/>
            </a:pPr>
            <a:fld id="{6A124A04-5CB9-4209-B055-16183C3213D5}"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615294887"/>
      </p:ext>
    </p:extLst>
  </p:cSld>
  <p:clrMap bg1="lt1" tx1="dk1" bg2="lt2" tx2="dk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4" r:id="rId5"/>
    <p:sldLayoutId id="2147483755" r:id="rId6"/>
    <p:sldLayoutId id="2147483756" r:id="rId7"/>
    <p:sldLayoutId id="2147483757" r:id="rId8"/>
    <p:sldLayoutId id="2147483758" r:id="rId9"/>
    <p:sldLayoutId id="2147483759" r:id="rId10"/>
    <p:sldLayoutId id="2147483760" r:id="rId11"/>
    <p:sldLayoutId id="2147483761" r:id="rId12"/>
    <p:sldLayoutId id="2147483762" r:id="rId13"/>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32DAE6FB-3507-458B-9CFF-D59A9CAEE579}" type="datetimeFigureOut">
              <a:rPr lang="en-US" smtClean="0">
                <a:solidFill>
                  <a:prstClr val="black">
                    <a:tint val="75000"/>
                  </a:prstClr>
                </a:solidFill>
                <a:cs typeface="Arial" charset="0"/>
              </a:rPr>
              <a:pPr/>
              <a:t>6/14/2018</a:t>
            </a:fld>
            <a:endParaRPr lang="en-US">
              <a:solidFill>
                <a:prstClr val="black">
                  <a:tint val="75000"/>
                </a:prstClr>
              </a:solidFill>
              <a:cs typeface="Arial" charset="0"/>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solidFill>
                <a:prstClr val="black">
                  <a:tint val="75000"/>
                </a:prstClr>
              </a:solidFill>
              <a:cs typeface="Arial" charset="0"/>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561BD21C-8D66-40C3-9BAD-DDB80803ACAE}" type="slidenum">
              <a:rPr lang="en-US" smtClean="0">
                <a:solidFill>
                  <a:prstClr val="black">
                    <a:tint val="75000"/>
                  </a:prstClr>
                </a:solidFill>
                <a:cs typeface="Arial" charset="0"/>
              </a:rPr>
              <a:pPr/>
              <a:t>‹#›</a:t>
            </a:fld>
            <a:endParaRPr lang="en-US">
              <a:solidFill>
                <a:prstClr val="black">
                  <a:tint val="75000"/>
                </a:prstClr>
              </a:solidFill>
              <a:cs typeface="Arial" charset="0"/>
            </a:endParaRPr>
          </a:p>
        </p:txBody>
      </p:sp>
    </p:spTree>
    <p:extLst>
      <p:ext uri="{BB962C8B-B14F-4D97-AF65-F5344CB8AC3E}">
        <p14:creationId xmlns:p14="http://schemas.microsoft.com/office/powerpoint/2010/main" val="1274840811"/>
      </p:ext>
    </p:extLst>
  </p:cSld>
  <p:clrMap bg1="lt1" tx1="dk1" bg2="lt2" tx2="dk2" accent1="accent1" accent2="accent2" accent3="accent3" accent4="accent4" accent5="accent5" accent6="accent6" hlink="hlink" folHlink="folHlink"/>
  <p:sldLayoutIdLst>
    <p:sldLayoutId id="2147483764" r:id="rId1"/>
    <p:sldLayoutId id="2147483765" r:id="rId2"/>
    <p:sldLayoutId id="2147483766" r:id="rId3"/>
    <p:sldLayoutId id="2147483767" r:id="rId4"/>
    <p:sldLayoutId id="2147483768" r:id="rId5"/>
    <p:sldLayoutId id="2147483769" r:id="rId6"/>
    <p:sldLayoutId id="2147483770" r:id="rId7"/>
    <p:sldLayoutId id="2147483771" r:id="rId8"/>
    <p:sldLayoutId id="2147483772" r:id="rId9"/>
    <p:sldLayoutId id="2147483773" r:id="rId10"/>
    <p:sldLayoutId id="2147483774"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blip>
          <a:srcRect/>
          <a:stretch>
            <a:fillRect t="-2000" b="-2000"/>
          </a:stretch>
        </a:blipFill>
        <a:effectLst/>
      </p:bgPr>
    </p:bg>
    <p:spTree>
      <p:nvGrpSpPr>
        <p:cNvPr id="1" name=""/>
        <p:cNvGrpSpPr/>
        <p:nvPr/>
      </p:nvGrpSpPr>
      <p:grpSpPr>
        <a:xfrm>
          <a:off x="0" y="0"/>
          <a:ext cx="0" cy="0"/>
          <a:chOff x="0" y="0"/>
          <a:chExt cx="0" cy="0"/>
        </a:xfrm>
      </p:grpSpPr>
      <p:sp>
        <p:nvSpPr>
          <p:cNvPr id="614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614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cs typeface="+mn-cs"/>
              </a:defRPr>
            </a:lvl1pPr>
          </a:lstStyle>
          <a:p>
            <a:pPr>
              <a:defRPr/>
            </a:pPr>
            <a:fld id="{335CB381-7132-451F-9A65-9D78098CFB49}" type="datetimeFigureOut">
              <a:rPr lang="en-US">
                <a:solidFill>
                  <a:prstClr val="black">
                    <a:tint val="75000"/>
                  </a:prstClr>
                </a:solidFill>
              </a:rPr>
              <a:pPr>
                <a:defRPr/>
              </a:pPr>
              <a:t>6/14/2018</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smtClean="0">
                <a:solidFill>
                  <a:schemeClr val="tx1">
                    <a:tint val="75000"/>
                  </a:schemeClr>
                </a:solidFill>
                <a:latin typeface="+mn-lt"/>
                <a:cs typeface="+mn-cs"/>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cs typeface="+mn-cs"/>
              </a:defRPr>
            </a:lvl1pPr>
          </a:lstStyle>
          <a:p>
            <a:pPr>
              <a:defRPr/>
            </a:pPr>
            <a:fld id="{6A124A04-5CB9-4209-B055-16183C3213D5}"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884120511"/>
      </p:ext>
    </p:extLst>
  </p:cSld>
  <p:clrMap bg1="lt1" tx1="dk1" bg2="lt2" tx2="dk2" accent1="accent1" accent2="accent2" accent3="accent3" accent4="accent4" accent5="accent5" accent6="accent6" hlink="hlink" folHlink="folHlink"/>
  <p:sldLayoutIdLst>
    <p:sldLayoutId id="2147483776" r:id="rId1"/>
    <p:sldLayoutId id="2147483777" r:id="rId2"/>
    <p:sldLayoutId id="2147483778" r:id="rId3"/>
    <p:sldLayoutId id="2147483779" r:id="rId4"/>
    <p:sldLayoutId id="2147483780" r:id="rId5"/>
    <p:sldLayoutId id="2147483781" r:id="rId6"/>
    <p:sldLayoutId id="2147483782" r:id="rId7"/>
    <p:sldLayoutId id="2147483783" r:id="rId8"/>
    <p:sldLayoutId id="2147483784" r:id="rId9"/>
    <p:sldLayoutId id="2147483785" r:id="rId10"/>
    <p:sldLayoutId id="2147483786" r:id="rId11"/>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32DAE6FB-3507-458B-9CFF-D59A9CAEE579}" type="datetimeFigureOut">
              <a:rPr lang="en-US" smtClean="0">
                <a:solidFill>
                  <a:prstClr val="black">
                    <a:tint val="75000"/>
                  </a:prstClr>
                </a:solidFill>
                <a:cs typeface="Arial" charset="0"/>
              </a:rPr>
              <a:pPr/>
              <a:t>6/14/2018</a:t>
            </a:fld>
            <a:endParaRPr lang="en-US">
              <a:solidFill>
                <a:prstClr val="black">
                  <a:tint val="75000"/>
                </a:prstClr>
              </a:solidFill>
              <a:cs typeface="Arial" charset="0"/>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solidFill>
                <a:prstClr val="black">
                  <a:tint val="75000"/>
                </a:prstClr>
              </a:solidFill>
              <a:cs typeface="Arial" charset="0"/>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561BD21C-8D66-40C3-9BAD-DDB80803ACAE}" type="slidenum">
              <a:rPr lang="en-US" smtClean="0">
                <a:solidFill>
                  <a:prstClr val="black">
                    <a:tint val="75000"/>
                  </a:prstClr>
                </a:solidFill>
                <a:cs typeface="Arial" charset="0"/>
              </a:rPr>
              <a:pPr/>
              <a:t>‹#›</a:t>
            </a:fld>
            <a:endParaRPr lang="en-US">
              <a:solidFill>
                <a:prstClr val="black">
                  <a:tint val="75000"/>
                </a:prstClr>
              </a:solidFill>
              <a:cs typeface="Arial" charset="0"/>
            </a:endParaRPr>
          </a:p>
        </p:txBody>
      </p:sp>
    </p:spTree>
    <p:extLst>
      <p:ext uri="{BB962C8B-B14F-4D97-AF65-F5344CB8AC3E}">
        <p14:creationId xmlns:p14="http://schemas.microsoft.com/office/powerpoint/2010/main" val="2192927352"/>
      </p:ext>
    </p:extLst>
  </p:cSld>
  <p:clrMap bg1="lt1" tx1="dk1" bg2="lt2" tx2="dk2" accent1="accent1" accent2="accent2" accent3="accent3" accent4="accent4" accent5="accent5" accent6="accent6" hlink="hlink" folHlink="folHlink"/>
  <p:sldLayoutIdLst>
    <p:sldLayoutId id="2147483800" r:id="rId1"/>
    <p:sldLayoutId id="2147483801" r:id="rId2"/>
    <p:sldLayoutId id="2147483802" r:id="rId3"/>
    <p:sldLayoutId id="2147483803" r:id="rId4"/>
    <p:sldLayoutId id="2147483804" r:id="rId5"/>
    <p:sldLayoutId id="2147483805" r:id="rId6"/>
    <p:sldLayoutId id="2147483806" r:id="rId7"/>
    <p:sldLayoutId id="2147483807" r:id="rId8"/>
    <p:sldLayoutId id="2147483808" r:id="rId9"/>
    <p:sldLayoutId id="2147483809" r:id="rId10"/>
    <p:sldLayoutId id="2147483810"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blip>
          <a:srcRect/>
          <a:stretch>
            <a:fillRect t="-2000" b="-2000"/>
          </a:stretch>
        </a:blipFill>
        <a:effectLst/>
      </p:bgPr>
    </p:bg>
    <p:spTree>
      <p:nvGrpSpPr>
        <p:cNvPr id="1" name=""/>
        <p:cNvGrpSpPr/>
        <p:nvPr/>
      </p:nvGrpSpPr>
      <p:grpSpPr>
        <a:xfrm>
          <a:off x="0" y="0"/>
          <a:ext cx="0" cy="0"/>
          <a:chOff x="0" y="0"/>
          <a:chExt cx="0" cy="0"/>
        </a:xfrm>
      </p:grpSpPr>
      <p:sp>
        <p:nvSpPr>
          <p:cNvPr id="614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614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cs typeface="+mn-cs"/>
              </a:defRPr>
            </a:lvl1pPr>
          </a:lstStyle>
          <a:p>
            <a:pPr>
              <a:defRPr/>
            </a:pPr>
            <a:fld id="{335CB381-7132-451F-9A65-9D78098CFB49}" type="datetimeFigureOut">
              <a:rPr lang="en-US">
                <a:solidFill>
                  <a:prstClr val="black">
                    <a:tint val="75000"/>
                  </a:prstClr>
                </a:solidFill>
              </a:rPr>
              <a:pPr>
                <a:defRPr/>
              </a:pPr>
              <a:t>6/14/2018</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smtClean="0">
                <a:solidFill>
                  <a:schemeClr val="tx1">
                    <a:tint val="75000"/>
                  </a:schemeClr>
                </a:solidFill>
                <a:latin typeface="+mn-lt"/>
                <a:cs typeface="+mn-cs"/>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cs typeface="+mn-cs"/>
              </a:defRPr>
            </a:lvl1pPr>
          </a:lstStyle>
          <a:p>
            <a:pPr>
              <a:defRPr/>
            </a:pPr>
            <a:fld id="{6A124A04-5CB9-4209-B055-16183C3213D5}"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426395042"/>
      </p:ext>
    </p:extLst>
  </p:cSld>
  <p:clrMap bg1="lt1" tx1="dk1" bg2="lt2" tx2="dk2" accent1="accent1" accent2="accent2" accent3="accent3" accent4="accent4" accent5="accent5" accent6="accent6" hlink="hlink" folHlink="folHlink"/>
  <p:sldLayoutIdLst>
    <p:sldLayoutId id="2147483812" r:id="rId1"/>
    <p:sldLayoutId id="2147483813" r:id="rId2"/>
    <p:sldLayoutId id="2147483814" r:id="rId3"/>
    <p:sldLayoutId id="2147483815" r:id="rId4"/>
    <p:sldLayoutId id="2147483816" r:id="rId5"/>
    <p:sldLayoutId id="2147483817" r:id="rId6"/>
    <p:sldLayoutId id="2147483818" r:id="rId7"/>
    <p:sldLayoutId id="2147483819" r:id="rId8"/>
    <p:sldLayoutId id="2147483820" r:id="rId9"/>
    <p:sldLayoutId id="2147483821" r:id="rId10"/>
    <p:sldLayoutId id="2147483822" r:id="rId11"/>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en.wikipedia.org/wiki/Image:John_Tyndall_(scientist).jpg" TargetMode="External"/><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16.jpeg"/><Relationship Id="rId4" Type="http://schemas.openxmlformats.org/officeDocument/2006/relationships/image" Target="../media/image15.jpeg"/></Relationships>
</file>

<file path=ppt/slides/_rels/slide1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9.tiff"/><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hyperlink" Target="http://upload.wikimedia.org/wikipedia/commons/6/6c/Arrhenius2.jpg" TargetMode="Externa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9.xml"/></Relationships>
</file>

<file path=ppt/slides/_rels/slide31.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image" Target="../media/image36.png"/><Relationship Id="rId1" Type="http://schemas.openxmlformats.org/officeDocument/2006/relationships/slideLayout" Target="../slideLayouts/slideLayout146.xml"/></Relationships>
</file>

<file path=ppt/slides/_rels/slide34.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image" Target="../media/image38.emf"/><Relationship Id="rId1" Type="http://schemas.openxmlformats.org/officeDocument/2006/relationships/slideLayout" Target="../slideLayouts/slideLayout51.xml"/></Relationships>
</file>

<file path=ppt/slides/_rels/slide3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146.xml"/></Relationships>
</file>

<file path=ppt/slides/_rels/slide3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46.jpeg"/><Relationship Id="rId4" Type="http://schemas.openxmlformats.org/officeDocument/2006/relationships/image" Target="../media/image45.png"/></Relationships>
</file>

<file path=ppt/slides/_rels/slide38.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39.xml"/></Relationships>
</file>

<file path=ppt/slides/_rels/slide39.xml.rels><?xml version="1.0" encoding="UTF-8" standalone="yes"?>
<Relationships xmlns="http://schemas.openxmlformats.org/package/2006/relationships"><Relationship Id="rId2" Type="http://schemas.openxmlformats.org/officeDocument/2006/relationships/image" Target="../media/image48.wmf"/><Relationship Id="rId1" Type="http://schemas.openxmlformats.org/officeDocument/2006/relationships/slideLayout" Target="../slideLayouts/slideLayout39.xml"/></Relationships>
</file>

<file path=ppt/slides/_rels/slide4.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4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5.xml"/></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35.xml"/><Relationship Id="rId1" Type="http://schemas.openxmlformats.org/officeDocument/2006/relationships/tags" Target="../tags/tag1.xml"/><Relationship Id="rId6" Type="http://schemas.openxmlformats.org/officeDocument/2006/relationships/image" Target="../media/image51.png"/><Relationship Id="rId5" Type="http://schemas.openxmlformats.org/officeDocument/2006/relationships/image" Target="../media/image50.jpeg"/><Relationship Id="rId4" Type="http://schemas.openxmlformats.org/officeDocument/2006/relationships/image" Target="../media/image49.emf"/></Relationships>
</file>

<file path=ppt/slides/_rels/slide43.xml.rels><?xml version="1.0" encoding="UTF-8" standalone="yes"?>
<Relationships xmlns="http://schemas.openxmlformats.org/package/2006/relationships"><Relationship Id="rId2" Type="http://schemas.openxmlformats.org/officeDocument/2006/relationships/image" Target="../media/image52.gif"/><Relationship Id="rId1" Type="http://schemas.openxmlformats.org/officeDocument/2006/relationships/slideLayout" Target="../slideLayouts/slideLayout39.xml"/></Relationships>
</file>

<file path=ppt/slides/_rels/slide44.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40.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5.xml"/></Relationships>
</file>

<file path=ppt/slides/_rels/slide47.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40.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85.xml"/></Relationships>
</file>

<file path=ppt/slides/_rels/slide49.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92.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8.xml"/></Relationships>
</file>

<file path=ppt/slides/_rels/slide5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92.xml"/></Relationships>
</file>

<file path=ppt/slides/_rels/slide52.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96.xml"/></Relationships>
</file>

<file path=ppt/slides/_rels/slide53.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96.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08.xml"/></Relationships>
</file>

<file path=ppt/slides/_rels/slide5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19.xml"/></Relationships>
</file>

<file path=ppt/slides/_rels/slide5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1.xml"/><Relationship Id="rId1" Type="http://schemas.openxmlformats.org/officeDocument/2006/relationships/slideLayout" Target="../slideLayouts/slideLayout18.xml"/></Relationships>
</file>

<file path=ppt/slides/_rels/slide57.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96.xml"/></Relationships>
</file>

<file path=ppt/slides/_rels/slide58.xml.rels><?xml version="1.0" encoding="UTF-8" standalone="yes"?>
<Relationships xmlns="http://schemas.openxmlformats.org/package/2006/relationships"><Relationship Id="rId2" Type="http://schemas.openxmlformats.org/officeDocument/2006/relationships/image" Target="../media/image61.emf"/><Relationship Id="rId1" Type="http://schemas.openxmlformats.org/officeDocument/2006/relationships/slideLayout" Target="../slideLayouts/slideLayout51.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3.xml"/></Relationships>
</file>

<file path=ppt/slides/_rels/slide6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65.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65.emf"/><Relationship Id="rId1" Type="http://schemas.openxmlformats.org/officeDocument/2006/relationships/slideLayout" Target="../slideLayouts/slideLayout51.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hyperlink" Target="http://upload.wikimedia.org/wikipedia/commons/1/1d/Post-Glacial_Sea_Level.png"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70.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73.png"/></Relationships>
</file>

<file path=ppt/slides/_rels/slide77.xml.rels><?xml version="1.0" encoding="UTF-8" standalone="yes"?>
<Relationships xmlns="http://schemas.openxmlformats.org/package/2006/relationships"><Relationship Id="rId3" Type="http://schemas.openxmlformats.org/officeDocument/2006/relationships/image" Target="../media/image74.wmf"/><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80.xml.rels><?xml version="1.0" encoding="UTF-8" standalone="yes"?>
<Relationships xmlns="http://schemas.openxmlformats.org/package/2006/relationships"><Relationship Id="rId2" Type="http://schemas.openxmlformats.org/officeDocument/2006/relationships/image" Target="../media/image77.jpg"/><Relationship Id="rId1" Type="http://schemas.openxmlformats.org/officeDocument/2006/relationships/slideLayout" Target="../slideLayouts/slideLayout6.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2.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6.xml"/></Relationships>
</file>

<file path=ppt/slides/_rels/slide84.xml.rels><?xml version="1.0" encoding="UTF-8" standalone="yes"?>
<Relationships xmlns="http://schemas.openxmlformats.org/package/2006/relationships"><Relationship Id="rId3" Type="http://schemas.openxmlformats.org/officeDocument/2006/relationships/hyperlink" Target="http://upload.wikimedia.org/wikipedia/commons/7/7e/Satellite_Temperatures.png" TargetMode="External"/><Relationship Id="rId2" Type="http://schemas.openxmlformats.org/officeDocument/2006/relationships/notesSlide" Target="../notesSlides/notesSlide19.xml"/><Relationship Id="rId1" Type="http://schemas.openxmlformats.org/officeDocument/2006/relationships/slideLayout" Target="../slideLayouts/slideLayout18.xml"/><Relationship Id="rId4" Type="http://schemas.openxmlformats.org/officeDocument/2006/relationships/image" Target="../media/image80.png"/></Relationships>
</file>

<file path=ppt/slides/_rels/slide85.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6.xml"/></Relationships>
</file>

<file path=ppt/slides/_rels/slide86.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jpe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51.xml"/></Relationships>
</file>

<file path=ppt/slides/_rels/slide88.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5.png"/><Relationship Id="rId1" Type="http://schemas.openxmlformats.org/officeDocument/2006/relationships/slideLayout" Target="../slideLayouts/slideLayout130.xml"/><Relationship Id="rId5" Type="http://schemas.openxmlformats.org/officeDocument/2006/relationships/image" Target="../media/image87.png"/><Relationship Id="rId4" Type="http://schemas.openxmlformats.org/officeDocument/2006/relationships/image" Target="../media/image86.jpe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BEBA8EAE-BF5A-486C-A8C5-ECC9F3942E4B}">
                <a14:imgProps xmlns:a14="http://schemas.microsoft.com/office/drawing/2010/main">
                  <a14:imgLayer r:embed="rId3">
                    <a14:imgEffect>
                      <a14:brightnessContrast bright="28000" contrast="-69000"/>
                    </a14:imgEffect>
                  </a14:imgLayer>
                </a14:imgProps>
              </a:ext>
            </a:extLst>
          </a:blip>
          <a:stretch>
            <a:fillRect/>
          </a:stretch>
        </p:blipFill>
        <p:spPr>
          <a:xfrm>
            <a:off x="0" y="0"/>
            <a:ext cx="9144000" cy="7015942"/>
          </a:xfrm>
          <a:prstGeom prst="rect">
            <a:avLst/>
          </a:prstGeom>
          <a:effectLst>
            <a:outerShdw blurRad="50800" dist="50800" dir="5400000" algn="ctr" rotWithShape="0">
              <a:srgbClr val="000000"/>
            </a:outerShdw>
          </a:effectLst>
        </p:spPr>
      </p:pic>
      <p:sp>
        <p:nvSpPr>
          <p:cNvPr id="4" name="Title 3"/>
          <p:cNvSpPr>
            <a:spLocks noGrp="1"/>
          </p:cNvSpPr>
          <p:nvPr>
            <p:ph type="ctrTitle"/>
          </p:nvPr>
        </p:nvSpPr>
        <p:spPr>
          <a:xfrm>
            <a:off x="1153160" y="1223963"/>
            <a:ext cx="6858000" cy="2387600"/>
          </a:xfrm>
        </p:spPr>
        <p:txBody>
          <a:bodyPr/>
          <a:lstStyle/>
          <a:p>
            <a:r>
              <a:rPr lang="en-US" b="1" dirty="0">
                <a:solidFill>
                  <a:srgbClr val="0000FF"/>
                </a:solidFill>
              </a:rPr>
              <a:t>Climate Science and Arctic Climate</a:t>
            </a:r>
          </a:p>
        </p:txBody>
      </p:sp>
      <p:sp>
        <p:nvSpPr>
          <p:cNvPr id="5" name="Subtitle 4"/>
          <p:cNvSpPr>
            <a:spLocks noGrp="1"/>
          </p:cNvSpPr>
          <p:nvPr>
            <p:ph type="subTitle" idx="1"/>
          </p:nvPr>
        </p:nvSpPr>
        <p:spPr>
          <a:xfrm>
            <a:off x="1073989" y="4016106"/>
            <a:ext cx="6858000" cy="1655762"/>
          </a:xfrm>
        </p:spPr>
        <p:txBody>
          <a:bodyPr>
            <a:normAutofit fontScale="85000" lnSpcReduction="10000"/>
          </a:bodyPr>
          <a:lstStyle/>
          <a:p>
            <a:r>
              <a:rPr lang="en-US" sz="2000" dirty="0" smtClean="0">
                <a:solidFill>
                  <a:srgbClr val="0033CC"/>
                </a:solidFill>
                <a:latin typeface="Arial" pitchFamily="34" charset="0"/>
                <a:cs typeface="Arial" pitchFamily="34" charset="0"/>
              </a:rPr>
              <a:t>Kerry Emanuel</a:t>
            </a:r>
          </a:p>
          <a:p>
            <a:r>
              <a:rPr lang="en-US" sz="2000" b="1" dirty="0" smtClean="0">
                <a:solidFill>
                  <a:srgbClr val="0033CC"/>
                </a:solidFill>
              </a:rPr>
              <a:t>Lorenz Center</a:t>
            </a:r>
          </a:p>
          <a:p>
            <a:r>
              <a:rPr lang="en-US" sz="2000" dirty="0" smtClean="0">
                <a:solidFill>
                  <a:srgbClr val="0033CC"/>
                </a:solidFill>
                <a:latin typeface="Arial" pitchFamily="34" charset="0"/>
                <a:cs typeface="Arial" pitchFamily="34" charset="0"/>
              </a:rPr>
              <a:t>Department of Earth, Atmospheric, and Planetary Sciences, MIT</a:t>
            </a:r>
          </a:p>
          <a:p>
            <a:endParaRPr lang="en-US" sz="2000" dirty="0">
              <a:solidFill>
                <a:srgbClr val="0033CC"/>
              </a:solidFill>
            </a:endParaRPr>
          </a:p>
          <a:p>
            <a:r>
              <a:rPr lang="en-US" sz="2000" dirty="0" smtClean="0">
                <a:solidFill>
                  <a:srgbClr val="0033CC"/>
                </a:solidFill>
              </a:rPr>
              <a:t>Web: emanuel.mit.edu</a:t>
            </a:r>
            <a:endParaRPr lang="en-US" sz="2000" dirty="0">
              <a:solidFill>
                <a:srgbClr val="0033CC"/>
              </a:solidFill>
              <a:latin typeface="Arial" pitchFamily="34" charset="0"/>
              <a:cs typeface="Arial" pitchFamily="34" charset="0"/>
            </a:endParaRPr>
          </a:p>
        </p:txBody>
      </p:sp>
    </p:spTree>
    <p:extLst>
      <p:ext uri="{BB962C8B-B14F-4D97-AF65-F5344CB8AC3E}">
        <p14:creationId xmlns:p14="http://schemas.microsoft.com/office/powerpoint/2010/main" val="8949306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5" descr="John Tyndall.">
            <a:hlinkClick r:id="rId3" tooltip="John Tyndall."/>
          </p:cNvPr>
          <p:cNvPicPr>
            <a:picLocks noChangeAspect="1" noChangeArrowheads="1"/>
          </p:cNvPicPr>
          <p:nvPr/>
        </p:nvPicPr>
        <p:blipFill>
          <a:blip r:embed="rId4" cstate="print"/>
          <a:srcRect/>
          <a:stretch>
            <a:fillRect/>
          </a:stretch>
        </p:blipFill>
        <p:spPr bwMode="auto">
          <a:xfrm>
            <a:off x="6486337" y="681228"/>
            <a:ext cx="2352863" cy="2976372"/>
          </a:xfrm>
          <a:prstGeom prst="rect">
            <a:avLst/>
          </a:prstGeom>
          <a:noFill/>
          <a:ln w="9525">
            <a:noFill/>
            <a:miter lim="800000"/>
            <a:headEnd/>
            <a:tailEnd/>
          </a:ln>
        </p:spPr>
      </p:pic>
      <p:pic>
        <p:nvPicPr>
          <p:cNvPr id="17411" name="Picture 6" descr="tyndall2"/>
          <p:cNvPicPr>
            <a:picLocks noChangeAspect="1" noChangeArrowheads="1"/>
          </p:cNvPicPr>
          <p:nvPr/>
        </p:nvPicPr>
        <p:blipFill>
          <a:blip r:embed="rId5" cstate="print"/>
          <a:srcRect/>
          <a:stretch>
            <a:fillRect/>
          </a:stretch>
        </p:blipFill>
        <p:spPr bwMode="auto">
          <a:xfrm>
            <a:off x="228600" y="1447800"/>
            <a:ext cx="6172200" cy="3917950"/>
          </a:xfrm>
          <a:prstGeom prst="rect">
            <a:avLst/>
          </a:prstGeom>
          <a:noFill/>
          <a:ln w="9525">
            <a:noFill/>
            <a:miter lim="800000"/>
            <a:headEnd/>
            <a:tailEnd/>
          </a:ln>
        </p:spPr>
      </p:pic>
      <p:sp>
        <p:nvSpPr>
          <p:cNvPr id="17412" name="Text Box 7"/>
          <p:cNvSpPr txBox="1">
            <a:spLocks noChangeArrowheads="1"/>
          </p:cNvSpPr>
          <p:nvPr/>
        </p:nvSpPr>
        <p:spPr bwMode="auto">
          <a:xfrm>
            <a:off x="6858000" y="4114800"/>
            <a:ext cx="1676400" cy="641350"/>
          </a:xfrm>
          <a:prstGeom prst="rect">
            <a:avLst/>
          </a:prstGeom>
          <a:noFill/>
          <a:ln w="9525">
            <a:noFill/>
            <a:miter lim="800000"/>
            <a:headEnd/>
            <a:tailEnd/>
          </a:ln>
        </p:spPr>
        <p:txBody>
          <a:bodyPr>
            <a:spAutoFit/>
          </a:bodyPr>
          <a:lstStyle/>
          <a:p>
            <a:pPr algn="ctr">
              <a:spcBef>
                <a:spcPct val="50000"/>
              </a:spcBef>
            </a:pPr>
            <a:r>
              <a:rPr lang="en-US" sz="1800" b="1" dirty="0">
                <a:solidFill>
                  <a:srgbClr val="002162"/>
                </a:solidFill>
              </a:rPr>
              <a:t>John Tyndall (1820-1893)</a:t>
            </a:r>
          </a:p>
        </p:txBody>
      </p:sp>
    </p:spTree>
    <p:extLst>
      <p:ext uri="{BB962C8B-B14F-4D97-AF65-F5344CB8AC3E}">
        <p14:creationId xmlns:p14="http://schemas.microsoft.com/office/powerpoint/2010/main" val="244168644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6080" y="375030"/>
            <a:ext cx="8317838" cy="5614290"/>
          </a:xfrm>
          <a:prstGeom prst="rect">
            <a:avLst/>
          </a:prstGeom>
        </p:spPr>
      </p:pic>
    </p:spTree>
    <p:extLst>
      <p:ext uri="{BB962C8B-B14F-4D97-AF65-F5344CB8AC3E}">
        <p14:creationId xmlns:p14="http://schemas.microsoft.com/office/powerpoint/2010/main" val="154425033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6400" y="359153"/>
            <a:ext cx="8341360" cy="5630167"/>
          </a:xfrm>
          <a:prstGeom prst="rect">
            <a:avLst/>
          </a:prstGeom>
        </p:spPr>
      </p:pic>
    </p:spTree>
    <p:extLst>
      <p:ext uri="{BB962C8B-B14F-4D97-AF65-F5344CB8AC3E}">
        <p14:creationId xmlns:p14="http://schemas.microsoft.com/office/powerpoint/2010/main" val="429256038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33CC"/>
                </a:solidFill>
                <a:effectLst>
                  <a:outerShdw blurRad="38100" dist="38100" dir="2700000" algn="tl">
                    <a:srgbClr val="000000">
                      <a:alpha val="43137"/>
                    </a:srgbClr>
                  </a:outerShdw>
                </a:effectLst>
              </a:rPr>
              <a:t>Tyndall’s Essential Results:</a:t>
            </a:r>
            <a:endParaRPr lang="en-US" dirty="0">
              <a:solidFill>
                <a:srgbClr val="0033CC"/>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457200" y="1676400"/>
            <a:ext cx="8229600" cy="4800600"/>
          </a:xfrm>
        </p:spPr>
        <p:txBody>
          <a:bodyPr>
            <a:normAutofit fontScale="92500" lnSpcReduction="10000"/>
          </a:bodyPr>
          <a:lstStyle/>
          <a:p>
            <a:pPr>
              <a:buSzPct val="70000"/>
              <a:buBlip>
                <a:blip r:embed="rId2"/>
              </a:buBlip>
            </a:pPr>
            <a:r>
              <a:rPr lang="en-US" sz="2800" b="1" dirty="0" smtClean="0">
                <a:solidFill>
                  <a:srgbClr val="0033CC"/>
                </a:solidFill>
              </a:rPr>
              <a:t> Oxygen (O</a:t>
            </a:r>
            <a:r>
              <a:rPr lang="en-US" sz="2800" b="1" baseline="-25000" dirty="0" smtClean="0">
                <a:solidFill>
                  <a:srgbClr val="0033CC"/>
                </a:solidFill>
              </a:rPr>
              <a:t>2</a:t>
            </a:r>
            <a:r>
              <a:rPr lang="en-US" sz="2800" b="1" dirty="0" smtClean="0">
                <a:solidFill>
                  <a:srgbClr val="0033CC"/>
                </a:solidFill>
              </a:rPr>
              <a:t> ), nitrogen (N</a:t>
            </a:r>
            <a:r>
              <a:rPr lang="en-US" sz="2800" b="1" baseline="-25000" dirty="0" smtClean="0">
                <a:solidFill>
                  <a:srgbClr val="0033CC"/>
                </a:solidFill>
              </a:rPr>
              <a:t>2</a:t>
            </a:r>
            <a:r>
              <a:rPr lang="en-US" sz="2800" b="1" dirty="0" smtClean="0">
                <a:solidFill>
                  <a:srgbClr val="0033CC"/>
                </a:solidFill>
              </a:rPr>
              <a:t>), and argon (</a:t>
            </a:r>
            <a:r>
              <a:rPr lang="en-US" sz="2800" b="1" dirty="0" err="1" smtClean="0">
                <a:solidFill>
                  <a:srgbClr val="0033CC"/>
                </a:solidFill>
              </a:rPr>
              <a:t>Ar</a:t>
            </a:r>
            <a:r>
              <a:rPr lang="en-US" sz="2800" b="1" dirty="0" smtClean="0">
                <a:solidFill>
                  <a:srgbClr val="0033CC"/>
                </a:solidFill>
              </a:rPr>
              <a:t>), 	though they make up ~99% of the atmosphere, 	are almost entirely transparent to solar and 	terrestrial radiation</a:t>
            </a:r>
          </a:p>
          <a:p>
            <a:pPr>
              <a:buSzPct val="70000"/>
              <a:buNone/>
            </a:pPr>
            <a:endParaRPr lang="en-US" sz="2800" b="1" dirty="0" smtClean="0">
              <a:solidFill>
                <a:srgbClr val="0033CC"/>
              </a:solidFill>
            </a:endParaRPr>
          </a:p>
          <a:p>
            <a:pPr>
              <a:buSzPct val="70000"/>
              <a:buBlip>
                <a:blip r:embed="rId2"/>
              </a:buBlip>
            </a:pPr>
            <a:r>
              <a:rPr lang="en-US" sz="2800" b="1" dirty="0" smtClean="0">
                <a:solidFill>
                  <a:srgbClr val="0033CC"/>
                </a:solidFill>
              </a:rPr>
              <a:t> Water vapor (H</a:t>
            </a:r>
            <a:r>
              <a:rPr lang="en-US" sz="2800" b="1" baseline="-25000" dirty="0" smtClean="0">
                <a:solidFill>
                  <a:srgbClr val="0033CC"/>
                </a:solidFill>
              </a:rPr>
              <a:t>2</a:t>
            </a:r>
            <a:r>
              <a:rPr lang="en-US" sz="2800" b="1" dirty="0" smtClean="0">
                <a:solidFill>
                  <a:srgbClr val="0033CC"/>
                </a:solidFill>
              </a:rPr>
              <a:t>O), carbon dioxide (CO</a:t>
            </a:r>
            <a:r>
              <a:rPr lang="en-US" sz="2800" b="1" baseline="-25000" dirty="0" smtClean="0">
                <a:solidFill>
                  <a:srgbClr val="0033CC"/>
                </a:solidFill>
              </a:rPr>
              <a:t>2</a:t>
            </a:r>
            <a:r>
              <a:rPr lang="en-US" sz="2800" b="1" dirty="0" smtClean="0">
                <a:solidFill>
                  <a:srgbClr val="0033CC"/>
                </a:solidFill>
              </a:rPr>
              <a:t>), nitrous 	oxide (N</a:t>
            </a:r>
            <a:r>
              <a:rPr lang="en-US" sz="2800" b="1" baseline="-25000" dirty="0" smtClean="0">
                <a:solidFill>
                  <a:srgbClr val="0033CC"/>
                </a:solidFill>
              </a:rPr>
              <a:t>2</a:t>
            </a:r>
            <a:r>
              <a:rPr lang="en-US" sz="2800" b="1" dirty="0" smtClean="0">
                <a:solidFill>
                  <a:srgbClr val="0033CC"/>
                </a:solidFill>
              </a:rPr>
              <a:t>O), and a handful of other trace gases 	make the lower atmosphere nearly opaque to 	infrared radiation, though still largely 	transparent to solar radiation (but clouds have 	strong effects on radiation at all wavelengths). 	Together they increase the Earth’s surface 	temperature from about 0</a:t>
            </a:r>
            <a:r>
              <a:rPr lang="en-US" sz="2800" b="1" baseline="30000" dirty="0" smtClean="0">
                <a:solidFill>
                  <a:srgbClr val="0033CC"/>
                </a:solidFill>
              </a:rPr>
              <a:t>o</a:t>
            </a:r>
            <a:r>
              <a:rPr lang="en-US" sz="2800" b="1" dirty="0" smtClean="0">
                <a:solidFill>
                  <a:srgbClr val="0033CC"/>
                </a:solidFill>
              </a:rPr>
              <a:t>F to around 60</a:t>
            </a:r>
            <a:r>
              <a:rPr lang="en-US" sz="2800" b="1" baseline="30000" dirty="0" smtClean="0">
                <a:solidFill>
                  <a:srgbClr val="0033CC"/>
                </a:solidFill>
              </a:rPr>
              <a:t>o</a:t>
            </a:r>
            <a:r>
              <a:rPr lang="en-US" sz="2800" b="1" dirty="0" smtClean="0">
                <a:solidFill>
                  <a:srgbClr val="0033CC"/>
                </a:solidFill>
              </a:rPr>
              <a:t>F.  </a:t>
            </a:r>
            <a:endParaRPr lang="en-US" sz="2800" b="1" dirty="0">
              <a:solidFill>
                <a:srgbClr val="0033CC"/>
              </a:solidFill>
            </a:endParaRPr>
          </a:p>
        </p:txBody>
      </p:sp>
    </p:spTree>
    <p:extLst>
      <p:ext uri="{BB962C8B-B14F-4D97-AF65-F5344CB8AC3E}">
        <p14:creationId xmlns:p14="http://schemas.microsoft.com/office/powerpoint/2010/main" val="2649391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blinds(horizontal)">
                                      <p:cBhvr>
                                        <p:cTn id="1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C:\Users\Kerry\Documents\Graphics\atmos_pie.tif"/>
          <p:cNvPicPr>
            <a:picLocks noChangeAspect="1" noChangeArrowheads="1"/>
          </p:cNvPicPr>
          <p:nvPr/>
        </p:nvPicPr>
        <p:blipFill>
          <a:blip r:embed="rId2" cstate="print"/>
          <a:srcRect/>
          <a:stretch>
            <a:fillRect/>
          </a:stretch>
        </p:blipFill>
        <p:spPr bwMode="auto">
          <a:xfrm>
            <a:off x="0" y="0"/>
            <a:ext cx="9146740" cy="6858000"/>
          </a:xfrm>
          <a:prstGeom prst="rect">
            <a:avLst/>
          </a:prstGeom>
          <a:noFill/>
        </p:spPr>
      </p:pic>
      <p:sp>
        <p:nvSpPr>
          <p:cNvPr id="5" name="TextBox 4"/>
          <p:cNvSpPr txBox="1"/>
          <p:nvPr/>
        </p:nvSpPr>
        <p:spPr>
          <a:xfrm>
            <a:off x="533400" y="228600"/>
            <a:ext cx="8001000" cy="584775"/>
          </a:xfrm>
          <a:prstGeom prst="rect">
            <a:avLst/>
          </a:prstGeom>
          <a:noFill/>
        </p:spPr>
        <p:txBody>
          <a:bodyPr wrap="square" rtlCol="0">
            <a:spAutoFit/>
          </a:bodyPr>
          <a:lstStyle/>
          <a:p>
            <a:pPr algn="ctr"/>
            <a:r>
              <a:rPr lang="en-US" sz="3200" dirty="0" smtClean="0">
                <a:solidFill>
                  <a:srgbClr val="0033CC"/>
                </a:solidFill>
                <a:effectLst>
                  <a:outerShdw blurRad="38100" dist="38100" dir="2700000" algn="tl">
                    <a:srgbClr val="000000">
                      <a:alpha val="43137"/>
                    </a:srgbClr>
                  </a:outerShdw>
                </a:effectLst>
                <a:latin typeface="Arial" pitchFamily="34" charset="0"/>
                <a:cs typeface="Arial" pitchFamily="34" charset="0"/>
              </a:rPr>
              <a:t>Atmospheric Composition</a:t>
            </a:r>
            <a:endParaRPr lang="en-US" sz="3200" dirty="0">
              <a:solidFill>
                <a:srgbClr val="0033CC"/>
              </a:solidFill>
              <a:effectLst>
                <a:outerShdw blurRad="38100" dist="38100" dir="2700000" algn="tl">
                  <a:srgbClr val="000000">
                    <a:alpha val="43137"/>
                  </a:srgbClr>
                </a:outerShdw>
              </a:effectLst>
              <a:latin typeface="Arial" pitchFamily="34" charset="0"/>
              <a:cs typeface="Arial" pitchFamily="34" charset="0"/>
            </a:endParaRPr>
          </a:p>
        </p:txBody>
      </p:sp>
      <p:sp>
        <p:nvSpPr>
          <p:cNvPr id="2" name="TextBox 1"/>
          <p:cNvSpPr txBox="1"/>
          <p:nvPr/>
        </p:nvSpPr>
        <p:spPr>
          <a:xfrm>
            <a:off x="267419" y="5313872"/>
            <a:ext cx="8471139" cy="707886"/>
          </a:xfrm>
          <a:prstGeom prst="rect">
            <a:avLst/>
          </a:prstGeom>
          <a:noFill/>
        </p:spPr>
        <p:txBody>
          <a:bodyPr wrap="square" rtlCol="0">
            <a:spAutoFit/>
          </a:bodyPr>
          <a:lstStyle/>
          <a:p>
            <a:pPr algn="ctr"/>
            <a:r>
              <a:rPr lang="en-US" sz="2000" dirty="0" smtClean="0">
                <a:solidFill>
                  <a:srgbClr val="0000FF"/>
                </a:solidFill>
                <a:latin typeface="Arial" panose="020B0604020202020204" pitchFamily="34" charset="0"/>
                <a:cs typeface="Arial" panose="020B0604020202020204" pitchFamily="34" charset="0"/>
              </a:rPr>
              <a:t>The orange sliver makes the difference between a mean surface temperature of 0</a:t>
            </a:r>
            <a:r>
              <a:rPr lang="en-US" sz="2000" baseline="30000" dirty="0" smtClean="0">
                <a:solidFill>
                  <a:srgbClr val="0000FF"/>
                </a:solidFill>
                <a:latin typeface="Arial" panose="020B0604020202020204" pitchFamily="34" charset="0"/>
                <a:cs typeface="Arial" panose="020B0604020202020204" pitchFamily="34" charset="0"/>
              </a:rPr>
              <a:t>o</a:t>
            </a:r>
            <a:r>
              <a:rPr lang="en-US" sz="2000" dirty="0" smtClean="0">
                <a:solidFill>
                  <a:srgbClr val="0000FF"/>
                </a:solidFill>
                <a:latin typeface="Arial" panose="020B0604020202020204" pitchFamily="34" charset="0"/>
                <a:cs typeface="Arial" panose="020B0604020202020204" pitchFamily="34" charset="0"/>
              </a:rPr>
              <a:t>F and of 60</a:t>
            </a:r>
            <a:r>
              <a:rPr lang="en-US" sz="2000" baseline="30000" dirty="0" smtClean="0">
                <a:solidFill>
                  <a:srgbClr val="0000FF"/>
                </a:solidFill>
                <a:latin typeface="Arial" panose="020B0604020202020204" pitchFamily="34" charset="0"/>
                <a:cs typeface="Arial" panose="020B0604020202020204" pitchFamily="34" charset="0"/>
              </a:rPr>
              <a:t>o</a:t>
            </a:r>
            <a:r>
              <a:rPr lang="en-US" sz="2000" dirty="0" smtClean="0">
                <a:solidFill>
                  <a:srgbClr val="0000FF"/>
                </a:solidFill>
                <a:latin typeface="Arial" panose="020B0604020202020204" pitchFamily="34" charset="0"/>
                <a:cs typeface="Arial" panose="020B0604020202020204" pitchFamily="34" charset="0"/>
              </a:rPr>
              <a:t>F. </a:t>
            </a:r>
          </a:p>
        </p:txBody>
      </p:sp>
    </p:spTree>
    <p:extLst>
      <p:ext uri="{BB962C8B-B14F-4D97-AF65-F5344CB8AC3E}">
        <p14:creationId xmlns:p14="http://schemas.microsoft.com/office/powerpoint/2010/main" val="3292377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3400" y="1143000"/>
            <a:ext cx="8229600" cy="4973320"/>
          </a:xfrm>
        </p:spPr>
        <p:txBody>
          <a:bodyPr>
            <a:normAutofit lnSpcReduction="10000"/>
          </a:bodyPr>
          <a:lstStyle/>
          <a:p>
            <a:pPr>
              <a:buSzPct val="70000"/>
              <a:buBlip>
                <a:blip r:embed="rId2"/>
              </a:buBlip>
            </a:pPr>
            <a:r>
              <a:rPr lang="en-US" sz="2800" b="1" dirty="0" smtClean="0">
                <a:solidFill>
                  <a:srgbClr val="0033CC"/>
                </a:solidFill>
                <a:cs typeface="Arial" pitchFamily="34" charset="0"/>
              </a:rPr>
              <a:t> Water Vapor (H</a:t>
            </a:r>
            <a:r>
              <a:rPr lang="en-US" sz="2800" b="1" baseline="-25000" dirty="0" smtClean="0">
                <a:solidFill>
                  <a:srgbClr val="0033CC"/>
                </a:solidFill>
                <a:cs typeface="Arial" pitchFamily="34" charset="0"/>
              </a:rPr>
              <a:t>2</a:t>
            </a:r>
            <a:r>
              <a:rPr lang="en-US" sz="2800" b="1" dirty="0" smtClean="0">
                <a:solidFill>
                  <a:srgbClr val="0033CC"/>
                </a:solidFill>
                <a:cs typeface="Arial" pitchFamily="34" charset="0"/>
              </a:rPr>
              <a:t>O), about 0.25% of the mass 	of the atmosphere, is the most important 	greenhouse gas, but responds to 	atmospheric temperature change on a time 	scale of about 2 weeks</a:t>
            </a:r>
          </a:p>
          <a:p>
            <a:pPr>
              <a:buSzPct val="70000"/>
              <a:buBlip>
                <a:blip r:embed="rId2"/>
              </a:buBlip>
            </a:pPr>
            <a:endParaRPr lang="en-US" sz="2800" b="1" dirty="0" smtClean="0">
              <a:solidFill>
                <a:srgbClr val="0033CC"/>
              </a:solidFill>
              <a:cs typeface="Arial" pitchFamily="34" charset="0"/>
            </a:endParaRPr>
          </a:p>
          <a:p>
            <a:pPr>
              <a:buSzPct val="70000"/>
              <a:buBlip>
                <a:blip r:embed="rId2"/>
              </a:buBlip>
            </a:pPr>
            <a:r>
              <a:rPr lang="en-US" sz="2800" b="1" dirty="0" smtClean="0">
                <a:solidFill>
                  <a:srgbClr val="0033CC"/>
                </a:solidFill>
                <a:cs typeface="Arial" pitchFamily="34" charset="0"/>
              </a:rPr>
              <a:t> Climate is therefore strongly influenced by 	long-lived greenhouse gases (e.g. CO</a:t>
            </a:r>
            <a:r>
              <a:rPr lang="en-US" sz="2800" b="1" baseline="-25000" dirty="0" smtClean="0">
                <a:solidFill>
                  <a:srgbClr val="0033CC"/>
                </a:solidFill>
                <a:cs typeface="Arial" pitchFamily="34" charset="0"/>
              </a:rPr>
              <a:t>2</a:t>
            </a:r>
            <a:r>
              <a:rPr lang="en-US" sz="2800" b="1" dirty="0" smtClean="0">
                <a:solidFill>
                  <a:srgbClr val="0033CC"/>
                </a:solidFill>
                <a:cs typeface="Arial" pitchFamily="34" charset="0"/>
              </a:rPr>
              <a:t>, 	CH</a:t>
            </a:r>
            <a:r>
              <a:rPr lang="en-US" sz="2800" b="1" baseline="-25000" dirty="0" smtClean="0">
                <a:solidFill>
                  <a:srgbClr val="0033CC"/>
                </a:solidFill>
                <a:cs typeface="Arial" pitchFamily="34" charset="0"/>
              </a:rPr>
              <a:t>4</a:t>
            </a:r>
            <a:r>
              <a:rPr lang="en-US" sz="2800" b="1" dirty="0" smtClean="0">
                <a:solidFill>
                  <a:srgbClr val="0033CC"/>
                </a:solidFill>
                <a:cs typeface="Arial" pitchFamily="34" charset="0"/>
              </a:rPr>
              <a:t>, N</a:t>
            </a:r>
            <a:r>
              <a:rPr lang="en-US" sz="2800" b="1" baseline="-25000" dirty="0" smtClean="0">
                <a:solidFill>
                  <a:srgbClr val="0033CC"/>
                </a:solidFill>
                <a:cs typeface="Arial" pitchFamily="34" charset="0"/>
              </a:rPr>
              <a:t>2</a:t>
            </a:r>
            <a:r>
              <a:rPr lang="en-US" sz="2800" b="1" dirty="0" smtClean="0">
                <a:solidFill>
                  <a:srgbClr val="0033CC"/>
                </a:solidFill>
                <a:cs typeface="Arial" pitchFamily="34" charset="0"/>
              </a:rPr>
              <a:t>O) that together comprise about 	</a:t>
            </a:r>
            <a:r>
              <a:rPr lang="en-US" sz="2800" b="1" dirty="0" smtClean="0">
                <a:solidFill>
                  <a:srgbClr val="FF0000"/>
                </a:solidFill>
                <a:cs typeface="Arial" pitchFamily="34" charset="0"/>
              </a:rPr>
              <a:t>0.04%</a:t>
            </a:r>
            <a:r>
              <a:rPr lang="en-US" sz="2800" b="1" dirty="0" smtClean="0">
                <a:solidFill>
                  <a:srgbClr val="0033CC"/>
                </a:solidFill>
                <a:cs typeface="Arial" pitchFamily="34" charset="0"/>
              </a:rPr>
              <a:t> of the mass of the atmosphere. 	Concentration of CO</a:t>
            </a:r>
            <a:r>
              <a:rPr lang="en-US" sz="2800" b="1" baseline="-25000" dirty="0" smtClean="0">
                <a:solidFill>
                  <a:srgbClr val="0033CC"/>
                </a:solidFill>
                <a:cs typeface="Arial" pitchFamily="34" charset="0"/>
              </a:rPr>
              <a:t>2</a:t>
            </a:r>
            <a:r>
              <a:rPr lang="en-US" sz="2800" b="1" dirty="0" smtClean="0">
                <a:solidFill>
                  <a:srgbClr val="0033CC"/>
                </a:solidFill>
                <a:cs typeface="Arial" pitchFamily="34" charset="0"/>
              </a:rPr>
              <a:t> has increased by 	43% since the dawn of the industrial 	revolution</a:t>
            </a:r>
            <a:endParaRPr lang="en-US" sz="2800" b="1" dirty="0">
              <a:solidFill>
                <a:srgbClr val="0033CC"/>
              </a:solidFill>
              <a:cs typeface="Arial" pitchFamily="34" charset="0"/>
            </a:endParaRPr>
          </a:p>
        </p:txBody>
      </p:sp>
    </p:spTree>
    <p:extLst>
      <p:ext uri="{BB962C8B-B14F-4D97-AF65-F5344CB8AC3E}">
        <p14:creationId xmlns:p14="http://schemas.microsoft.com/office/powerpoint/2010/main" val="428767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blinds(horizontal)">
                                      <p:cBhvr>
                                        <p:cTn id="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4800600" cy="2544762"/>
          </a:xfrm>
        </p:spPr>
        <p:txBody>
          <a:bodyPr/>
          <a:lstStyle/>
          <a:p>
            <a:r>
              <a:rPr lang="en-US" sz="4000" dirty="0" err="1" smtClean="0">
                <a:solidFill>
                  <a:srgbClr val="0033CC"/>
                </a:solidFill>
                <a:effectLst>
                  <a:outerShdw blurRad="38100" dist="38100" dir="2700000" algn="tl">
                    <a:srgbClr val="000000">
                      <a:alpha val="43137"/>
                    </a:srgbClr>
                  </a:outerShdw>
                </a:effectLst>
              </a:rPr>
              <a:t>Svante</a:t>
            </a:r>
            <a:r>
              <a:rPr lang="en-US" sz="4000" dirty="0" smtClean="0">
                <a:solidFill>
                  <a:srgbClr val="0033CC"/>
                </a:solidFill>
                <a:effectLst>
                  <a:outerShdw blurRad="38100" dist="38100" dir="2700000" algn="tl">
                    <a:srgbClr val="000000">
                      <a:alpha val="43137"/>
                    </a:srgbClr>
                  </a:outerShdw>
                </a:effectLst>
              </a:rPr>
              <a:t> Arrhenius, 1859-1927</a:t>
            </a:r>
            <a:endParaRPr lang="en-US" sz="4000" dirty="0">
              <a:solidFill>
                <a:srgbClr val="0033CC"/>
              </a:solidFill>
              <a:effectLst>
                <a:outerShdw blurRad="38100" dist="38100" dir="2700000" algn="tl">
                  <a:srgbClr val="000000">
                    <a:alpha val="43137"/>
                  </a:srgbClr>
                </a:outerShdw>
              </a:effectLst>
            </a:endParaRPr>
          </a:p>
        </p:txBody>
      </p:sp>
      <p:pic>
        <p:nvPicPr>
          <p:cNvPr id="46082" name="Picture 2" descr="File:Arrhenius2.jpg">
            <a:hlinkClick r:id="rId2"/>
          </p:cNvPr>
          <p:cNvPicPr>
            <a:picLocks noChangeAspect="1" noChangeArrowheads="1"/>
          </p:cNvPicPr>
          <p:nvPr/>
        </p:nvPicPr>
        <p:blipFill>
          <a:blip r:embed="rId3" cstate="print"/>
          <a:srcRect/>
          <a:stretch>
            <a:fillRect/>
          </a:stretch>
        </p:blipFill>
        <p:spPr bwMode="auto">
          <a:xfrm>
            <a:off x="5513959" y="228600"/>
            <a:ext cx="3163316" cy="3962400"/>
          </a:xfrm>
          <a:prstGeom prst="rect">
            <a:avLst/>
          </a:prstGeom>
          <a:noFill/>
          <a:ln w="38100" cmpd="thickThin">
            <a:solidFill>
              <a:schemeClr val="accent1"/>
            </a:solidFill>
          </a:ln>
        </p:spPr>
      </p:pic>
      <p:sp>
        <p:nvSpPr>
          <p:cNvPr id="4" name="TextBox 3"/>
          <p:cNvSpPr txBox="1"/>
          <p:nvPr/>
        </p:nvSpPr>
        <p:spPr>
          <a:xfrm>
            <a:off x="762000" y="4495800"/>
            <a:ext cx="8077200" cy="1938992"/>
          </a:xfrm>
          <a:prstGeom prst="rect">
            <a:avLst/>
          </a:prstGeom>
          <a:noFill/>
        </p:spPr>
        <p:txBody>
          <a:bodyPr wrap="square" rtlCol="0">
            <a:spAutoFit/>
          </a:bodyPr>
          <a:lstStyle/>
          <a:p>
            <a:r>
              <a:rPr lang="en-US" sz="2400" i="1" dirty="0" smtClean="0">
                <a:solidFill>
                  <a:srgbClr val="0033CC"/>
                </a:solidFill>
              </a:rPr>
              <a:t>“Any doubling of the percentage of carbon dioxide in the air would raise the temperature of the earth's surface by 4°; and if the carbon dioxide were increased fourfold, the temperature would rise by 8°.” </a:t>
            </a:r>
            <a:r>
              <a:rPr lang="en-US" sz="2400" dirty="0" smtClean="0"/>
              <a:t>– </a:t>
            </a:r>
            <a:r>
              <a:rPr lang="en-US" sz="2400" i="1" dirty="0" err="1" smtClean="0"/>
              <a:t>Världarnas</a:t>
            </a:r>
            <a:r>
              <a:rPr lang="en-US" sz="2400" i="1" dirty="0" smtClean="0"/>
              <a:t> </a:t>
            </a:r>
            <a:r>
              <a:rPr lang="en-US" sz="2400" i="1" dirty="0" err="1" smtClean="0"/>
              <a:t>utveckling</a:t>
            </a:r>
            <a:r>
              <a:rPr lang="en-US" sz="2400" i="1" dirty="0" smtClean="0"/>
              <a:t> (</a:t>
            </a:r>
            <a:r>
              <a:rPr lang="en-US" sz="2400" dirty="0" smtClean="0"/>
              <a:t>Worlds in the Making), 1906</a:t>
            </a:r>
            <a:endParaRPr lang="en-US" sz="2400" dirty="0">
              <a:solidFill>
                <a:srgbClr val="002060"/>
              </a:solidFill>
            </a:endParaRPr>
          </a:p>
        </p:txBody>
      </p:sp>
    </p:spTree>
    <p:extLst>
      <p:ext uri="{BB962C8B-B14F-4D97-AF65-F5344CB8AC3E}">
        <p14:creationId xmlns:p14="http://schemas.microsoft.com/office/powerpoint/2010/main" val="929528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linds(horizontal)">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Kerry\Documents\GlobalT\CO2_versus_T.png"/>
          <p:cNvPicPr>
            <a:picLocks noChangeAspect="1" noChangeArrowheads="1"/>
          </p:cNvPicPr>
          <p:nvPr/>
        </p:nvPicPr>
        <p:blipFill>
          <a:blip r:embed="rId2" cstate="print"/>
          <a:srcRect/>
          <a:stretch>
            <a:fillRect/>
          </a:stretch>
        </p:blipFill>
        <p:spPr bwMode="auto">
          <a:xfrm>
            <a:off x="712334" y="533400"/>
            <a:ext cx="7819293" cy="5867399"/>
          </a:xfrm>
          <a:prstGeom prst="rect">
            <a:avLst/>
          </a:prstGeom>
          <a:noFill/>
        </p:spPr>
      </p:pic>
    </p:spTree>
    <p:extLst>
      <p:ext uri="{BB962C8B-B14F-4D97-AF65-F5344CB8AC3E}">
        <p14:creationId xmlns:p14="http://schemas.microsoft.com/office/powerpoint/2010/main" val="376082928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people.highline.edu/iglozman/classes/pscinotes/c02vs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7095" y="345439"/>
            <a:ext cx="7291705" cy="62597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55991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421419" y="112777"/>
            <a:ext cx="5947576" cy="6522586"/>
          </a:xfrm>
          <a:prstGeom prst="rect">
            <a:avLst/>
          </a:prstGeom>
        </p:spPr>
      </p:pic>
      <p:sp>
        <p:nvSpPr>
          <p:cNvPr id="5" name="Rectangle 4"/>
          <p:cNvSpPr/>
          <p:nvPr/>
        </p:nvSpPr>
        <p:spPr>
          <a:xfrm>
            <a:off x="6555850" y="2589000"/>
            <a:ext cx="2739224" cy="923330"/>
          </a:xfrm>
          <a:prstGeom prst="rect">
            <a:avLst/>
          </a:prstGeom>
        </p:spPr>
        <p:txBody>
          <a:bodyPr wrap="square">
            <a:spAutoFit/>
          </a:bodyPr>
          <a:lstStyle/>
          <a:p>
            <a:r>
              <a:rPr lang="en-US" dirty="0"/>
              <a:t>Cumulative change in </a:t>
            </a:r>
            <a:r>
              <a:rPr lang="en-US" dirty="0" smtClean="0"/>
              <a:t>Antarctic mass </a:t>
            </a:r>
            <a:r>
              <a:rPr lang="en-US" dirty="0"/>
              <a:t>since 1992 (</a:t>
            </a:r>
            <a:r>
              <a:rPr lang="en-US" dirty="0" err="1"/>
              <a:t>gigatons</a:t>
            </a:r>
            <a:r>
              <a:rPr lang="en-US" dirty="0"/>
              <a:t>)</a:t>
            </a:r>
          </a:p>
        </p:txBody>
      </p:sp>
    </p:spTree>
    <p:extLst>
      <p:ext uri="{BB962C8B-B14F-4D97-AF65-F5344CB8AC3E}">
        <p14:creationId xmlns:p14="http://schemas.microsoft.com/office/powerpoint/2010/main" val="15799936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solidFill>
                  <a:srgbClr val="0033CC"/>
                </a:solidFill>
                <a:effectLst>
                  <a:outerShdw blurRad="38100" dist="38100" dir="2700000" algn="tl">
                    <a:srgbClr val="000000">
                      <a:alpha val="43137"/>
                    </a:srgbClr>
                  </a:outerShdw>
                </a:effectLst>
                <a:latin typeface="Arial" pitchFamily="34" charset="0"/>
                <a:cs typeface="Arial" pitchFamily="34" charset="0"/>
              </a:rPr>
              <a:t>Main Topics:</a:t>
            </a:r>
            <a:endParaRPr lang="en-US" dirty="0">
              <a:solidFill>
                <a:srgbClr val="0033CC"/>
              </a:solidFill>
              <a:effectLst>
                <a:outerShdw blurRad="38100" dist="38100" dir="2700000" algn="tl">
                  <a:srgbClr val="000000">
                    <a:alpha val="43137"/>
                  </a:srgbClr>
                </a:outerShdw>
              </a:effectLst>
              <a:latin typeface="Arial" pitchFamily="34" charset="0"/>
              <a:cs typeface="Arial" pitchFamily="34" charset="0"/>
            </a:endParaRPr>
          </a:p>
        </p:txBody>
      </p:sp>
      <p:sp>
        <p:nvSpPr>
          <p:cNvPr id="3" name="Content Placeholder 2"/>
          <p:cNvSpPr>
            <a:spLocks noGrp="1"/>
          </p:cNvSpPr>
          <p:nvPr>
            <p:ph idx="1"/>
          </p:nvPr>
        </p:nvSpPr>
        <p:spPr>
          <a:xfrm>
            <a:off x="457200" y="1690690"/>
            <a:ext cx="8229600" cy="4588190"/>
          </a:xfrm>
        </p:spPr>
        <p:txBody>
          <a:bodyPr>
            <a:normAutofit fontScale="85000" lnSpcReduction="20000"/>
          </a:bodyPr>
          <a:lstStyle/>
          <a:p>
            <a:pPr>
              <a:lnSpc>
                <a:spcPct val="120000"/>
              </a:lnSpc>
              <a:spcAft>
                <a:spcPts val="2000"/>
              </a:spcAft>
              <a:buSzPct val="70000"/>
              <a:buBlip>
                <a:blip r:embed="rId2"/>
              </a:buBlip>
            </a:pPr>
            <a:r>
              <a:rPr lang="en-US" sz="2400" dirty="0" smtClean="0">
                <a:latin typeface="Arial" pitchFamily="34" charset="0"/>
                <a:cs typeface="Arial" pitchFamily="34" charset="0"/>
              </a:rPr>
              <a:t> Earth’s climate is </a:t>
            </a:r>
            <a:r>
              <a:rPr lang="en-US" sz="2400" dirty="0" smtClean="0"/>
              <a:t>stable within certain limits, but sensitive to change 	in forcing within those limits. The Arctic is particularly sensitive</a:t>
            </a:r>
            <a:endParaRPr lang="en-US" sz="2400" dirty="0" smtClean="0">
              <a:latin typeface="Arial" pitchFamily="34" charset="0"/>
              <a:cs typeface="Arial" pitchFamily="34" charset="0"/>
            </a:endParaRPr>
          </a:p>
          <a:p>
            <a:pPr>
              <a:lnSpc>
                <a:spcPct val="120000"/>
              </a:lnSpc>
              <a:spcAft>
                <a:spcPts val="2000"/>
              </a:spcAft>
              <a:buSzPct val="70000"/>
              <a:buBlip>
                <a:blip r:embed="rId2"/>
              </a:buBlip>
            </a:pPr>
            <a:r>
              <a:rPr lang="en-US" sz="2400" dirty="0" smtClean="0">
                <a:latin typeface="Arial" pitchFamily="34" charset="0"/>
                <a:cs typeface="Arial" pitchFamily="34" charset="0"/>
              </a:rPr>
              <a:t> Climate science has a long and illustrious history</a:t>
            </a:r>
          </a:p>
          <a:p>
            <a:pPr>
              <a:lnSpc>
                <a:spcPct val="120000"/>
              </a:lnSpc>
              <a:spcAft>
                <a:spcPts val="2000"/>
              </a:spcAft>
              <a:buSzPct val="70000"/>
              <a:buBlip>
                <a:blip r:embed="rId2"/>
              </a:buBlip>
            </a:pPr>
            <a:r>
              <a:rPr lang="en-US" sz="2400" dirty="0" smtClean="0">
                <a:latin typeface="Arial" pitchFamily="34" charset="0"/>
                <a:cs typeface="Arial" pitchFamily="34" charset="0"/>
              </a:rPr>
              <a:t> The idea that we are altering climate is based on simple physics, 	simple models, and complex models</a:t>
            </a:r>
          </a:p>
          <a:p>
            <a:pPr>
              <a:lnSpc>
                <a:spcPct val="120000"/>
              </a:lnSpc>
              <a:spcAft>
                <a:spcPts val="2000"/>
              </a:spcAft>
              <a:buSzPct val="70000"/>
              <a:buBlip>
                <a:blip r:embed="rId2"/>
              </a:buBlip>
            </a:pPr>
            <a:r>
              <a:rPr lang="en-US" sz="2400" dirty="0" smtClean="0"/>
              <a:t> Human </a:t>
            </a:r>
            <a:r>
              <a:rPr lang="en-US" sz="2400" dirty="0"/>
              <a:t>activities can and do have a strong effect on </a:t>
            </a:r>
            <a:r>
              <a:rPr lang="en-US" sz="2400" dirty="0" smtClean="0"/>
              <a:t>climate</a:t>
            </a:r>
          </a:p>
          <a:p>
            <a:pPr>
              <a:lnSpc>
                <a:spcPct val="120000"/>
              </a:lnSpc>
              <a:spcAft>
                <a:spcPts val="2000"/>
              </a:spcAft>
              <a:buSzPct val="70000"/>
              <a:buBlip>
                <a:blip r:embed="rId2"/>
              </a:buBlip>
            </a:pPr>
            <a:r>
              <a:rPr lang="en-US" sz="2400" dirty="0" smtClean="0"/>
              <a:t> We are beginning to quantify some climate-related risks</a:t>
            </a:r>
          </a:p>
          <a:p>
            <a:pPr>
              <a:lnSpc>
                <a:spcPct val="120000"/>
              </a:lnSpc>
              <a:spcAft>
                <a:spcPts val="2000"/>
              </a:spcAft>
              <a:buSzPct val="70000"/>
              <a:buBlip>
                <a:blip r:embed="rId2"/>
              </a:buBlip>
            </a:pPr>
            <a:r>
              <a:rPr lang="en-US" sz="2400" dirty="0" smtClean="0"/>
              <a:t> Where there is risk there is also opportunity</a:t>
            </a:r>
          </a:p>
          <a:p>
            <a:pPr>
              <a:spcAft>
                <a:spcPts val="2000"/>
              </a:spcAft>
              <a:buSzPct val="70000"/>
              <a:buBlip>
                <a:blip r:embed="rId2"/>
              </a:buBlip>
            </a:pPr>
            <a:endParaRPr lang="en-US" sz="2400" dirty="0"/>
          </a:p>
          <a:p>
            <a:pPr marL="0" indent="0">
              <a:spcAft>
                <a:spcPts val="2000"/>
              </a:spcAft>
              <a:buSzPct val="70000"/>
              <a:buNone/>
            </a:pPr>
            <a:endParaRPr lang="en-US" dirty="0"/>
          </a:p>
        </p:txBody>
      </p:sp>
    </p:spTree>
    <p:extLst>
      <p:ext uri="{BB962C8B-B14F-4D97-AF65-F5344CB8AC3E}">
        <p14:creationId xmlns:p14="http://schemas.microsoft.com/office/powerpoint/2010/main" val="1764781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linds(horizont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linds(horizontal)">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blinds(horizontal)">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5" name="Rectangle 5"/>
          <p:cNvSpPr>
            <a:spLocks noChangeArrowheads="1"/>
          </p:cNvSpPr>
          <p:nvPr/>
        </p:nvSpPr>
        <p:spPr bwMode="auto">
          <a:xfrm>
            <a:off x="914400" y="381000"/>
            <a:ext cx="7391400" cy="830997"/>
          </a:xfrm>
          <a:prstGeom prst="rect">
            <a:avLst/>
          </a:prstGeom>
          <a:noFill/>
          <a:ln w="9525">
            <a:noFill/>
            <a:miter lim="800000"/>
            <a:headEnd/>
            <a:tailEnd/>
          </a:ln>
        </p:spPr>
        <p:txBody>
          <a:bodyPr wrap="square">
            <a:spAutoFit/>
          </a:bodyPr>
          <a:lstStyle/>
          <a:p>
            <a:pPr algn="ctr"/>
            <a:r>
              <a:rPr lang="en-US" sz="2400" dirty="0" smtClean="0">
                <a:solidFill>
                  <a:srgbClr val="0000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Arctic </a:t>
            </a:r>
            <a:r>
              <a:rPr lang="en-US" sz="2400" dirty="0">
                <a:solidFill>
                  <a:srgbClr val="0000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air temperature change reconstructed (blue), observed (red) </a:t>
            </a:r>
          </a:p>
        </p:txBody>
      </p:sp>
      <p:pic>
        <p:nvPicPr>
          <p:cNvPr id="13313" name="Picture 1"/>
          <p:cNvPicPr>
            <a:picLocks noChangeAspect="1" noChangeArrowheads="1"/>
          </p:cNvPicPr>
          <p:nvPr/>
        </p:nvPicPr>
        <p:blipFill>
          <a:blip r:embed="rId3" cstate="print"/>
          <a:srcRect/>
          <a:stretch>
            <a:fillRect/>
          </a:stretch>
        </p:blipFill>
        <p:spPr bwMode="auto">
          <a:xfrm>
            <a:off x="224196" y="1146495"/>
            <a:ext cx="8615004" cy="4187505"/>
          </a:xfrm>
          <a:prstGeom prst="rect">
            <a:avLst/>
          </a:prstGeom>
          <a:noFill/>
          <a:ln w="9525">
            <a:noFill/>
            <a:miter lim="800000"/>
            <a:headEnd/>
            <a:tailEnd/>
          </a:ln>
        </p:spPr>
      </p:pic>
      <p:sp>
        <p:nvSpPr>
          <p:cNvPr id="5" name="Rectangle 4"/>
          <p:cNvSpPr/>
          <p:nvPr/>
        </p:nvSpPr>
        <p:spPr>
          <a:xfrm>
            <a:off x="304800" y="5486400"/>
            <a:ext cx="8534400" cy="1323439"/>
          </a:xfrm>
          <a:prstGeom prst="rect">
            <a:avLst/>
          </a:prstGeom>
        </p:spPr>
        <p:txBody>
          <a:bodyPr wrap="square">
            <a:spAutoFit/>
          </a:bodyPr>
          <a:lstStyle/>
          <a:p>
            <a:r>
              <a:rPr lang="en-US" sz="1600" dirty="0" smtClean="0">
                <a:solidFill>
                  <a:prstClr val="black"/>
                </a:solidFill>
                <a:latin typeface="Arial" panose="020B0604020202020204" pitchFamily="34" charset="0"/>
                <a:cs typeface="Arial" panose="020B0604020202020204" pitchFamily="34" charset="0"/>
              </a:rPr>
              <a:t>The long-term cooling trend in the Arctic was reversed during recent decades. The blue line shows the estimated Arctic average summer temperature over the last 2000 years, based on proxy records from lake sediments, ice cores, and tree rings. The shaded area represents variability among the 23 sites use for the reconstruction. The red line shows the recent warming based on instrumental temperatures. From Kaufman et al. (2009). </a:t>
            </a:r>
            <a:endParaRPr lang="en-US" sz="1600"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9063358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41185" y="1335186"/>
            <a:ext cx="7886700" cy="1325563"/>
          </a:xfrm>
        </p:spPr>
        <p:txBody>
          <a:bodyPr/>
          <a:lstStyle/>
          <a:p>
            <a:r>
              <a:rPr lang="en-US" dirty="0" smtClean="0">
                <a:solidFill>
                  <a:srgbClr val="0000FF"/>
                </a:solidFill>
              </a:rPr>
              <a:t>Climate Change in Alaska</a:t>
            </a:r>
            <a:endParaRPr lang="en-US" dirty="0">
              <a:solidFill>
                <a:srgbClr val="0000FF"/>
              </a:solidFill>
            </a:endParaRPr>
          </a:p>
        </p:txBody>
      </p:sp>
    </p:spTree>
    <p:extLst>
      <p:ext uri="{BB962C8B-B14F-4D97-AF65-F5344CB8AC3E}">
        <p14:creationId xmlns:p14="http://schemas.microsoft.com/office/powerpoint/2010/main" val="288139137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06238" y="79513"/>
            <a:ext cx="8572500" cy="5829300"/>
          </a:xfrm>
          <a:prstGeom prst="rect">
            <a:avLst/>
          </a:prstGeom>
        </p:spPr>
      </p:pic>
      <p:sp>
        <p:nvSpPr>
          <p:cNvPr id="3" name="Rectangle 2"/>
          <p:cNvSpPr/>
          <p:nvPr/>
        </p:nvSpPr>
        <p:spPr>
          <a:xfrm>
            <a:off x="5037650" y="6000110"/>
            <a:ext cx="3741088"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North American glacier mass balance. Image courtesy of Mauri </a:t>
            </a:r>
            <a:r>
              <a:rPr kumimoji="0" lang="en-US" sz="1800" b="0" i="0" u="none" strike="noStrike" kern="1200" cap="none" spc="0" normalizeH="0" baseline="0" noProof="0" dirty="0" err="1">
                <a:ln>
                  <a:noFill/>
                </a:ln>
                <a:solidFill>
                  <a:prstClr val="black"/>
                </a:solidFill>
                <a:effectLst/>
                <a:uLnTx/>
                <a:uFillTx/>
                <a:latin typeface="Calibri"/>
                <a:ea typeface="+mn-ea"/>
                <a:cs typeface="+mn-cs"/>
              </a:rPr>
              <a:t>Pelto</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8348744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31516" y="769802"/>
            <a:ext cx="7402665" cy="5428621"/>
          </a:xfrm>
          <a:prstGeom prst="rect">
            <a:avLst/>
          </a:prstGeom>
        </p:spPr>
      </p:pic>
      <p:sp>
        <p:nvSpPr>
          <p:cNvPr id="3" name="TextBox 2"/>
          <p:cNvSpPr txBox="1"/>
          <p:nvPr/>
        </p:nvSpPr>
        <p:spPr>
          <a:xfrm>
            <a:off x="1856627" y="159027"/>
            <a:ext cx="515244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srgbClr val="0000FF"/>
                </a:solidFill>
                <a:effectLst/>
                <a:uLnTx/>
                <a:uFillTx/>
                <a:latin typeface="Calibri"/>
                <a:ea typeface="+mn-ea"/>
                <a:cs typeface="+mn-cs"/>
              </a:rPr>
              <a:t>Alaska’s Columbia Glacier</a:t>
            </a:r>
            <a:endParaRPr kumimoji="0" lang="en-US" sz="2400" b="0" i="0" u="none" strike="noStrike" kern="1200" cap="none" spc="0" normalizeH="0" baseline="0" noProof="0" dirty="0">
              <a:ln>
                <a:noFill/>
              </a:ln>
              <a:solidFill>
                <a:srgbClr val="0000FF"/>
              </a:solidFill>
              <a:effectLst/>
              <a:uLnTx/>
              <a:uFillTx/>
              <a:latin typeface="Calibri"/>
              <a:ea typeface="+mn-ea"/>
              <a:cs typeface="+mn-cs"/>
            </a:endParaRPr>
          </a:p>
        </p:txBody>
      </p:sp>
      <p:sp>
        <p:nvSpPr>
          <p:cNvPr id="4" name="TextBox 3"/>
          <p:cNvSpPr txBox="1"/>
          <p:nvPr/>
        </p:nvSpPr>
        <p:spPr>
          <a:xfrm>
            <a:off x="826936" y="6400800"/>
            <a:ext cx="3347499"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srgbClr val="0000FF"/>
                </a:solidFill>
                <a:effectLst/>
                <a:uLnTx/>
                <a:uFillTx/>
                <a:latin typeface="Calibri"/>
                <a:ea typeface="+mn-ea"/>
                <a:cs typeface="+mn-cs"/>
              </a:rPr>
              <a:t>2009</a:t>
            </a:r>
            <a:endParaRPr kumimoji="0" lang="en-US" sz="1800" b="0" i="0" u="none" strike="noStrike" kern="1200" cap="none" spc="0" normalizeH="0" baseline="0" noProof="0" dirty="0">
              <a:ln>
                <a:noFill/>
              </a:ln>
              <a:solidFill>
                <a:srgbClr val="0000FF"/>
              </a:solidFill>
              <a:effectLst/>
              <a:uLnTx/>
              <a:uFillTx/>
              <a:latin typeface="Calibri"/>
              <a:ea typeface="+mn-ea"/>
              <a:cs typeface="+mn-cs"/>
            </a:endParaRPr>
          </a:p>
        </p:txBody>
      </p:sp>
      <p:sp>
        <p:nvSpPr>
          <p:cNvPr id="5" name="TextBox 4"/>
          <p:cNvSpPr txBox="1"/>
          <p:nvPr/>
        </p:nvSpPr>
        <p:spPr>
          <a:xfrm>
            <a:off x="4738977" y="6400800"/>
            <a:ext cx="3196425"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srgbClr val="0000FF"/>
                </a:solidFill>
                <a:effectLst/>
                <a:uLnTx/>
                <a:uFillTx/>
                <a:latin typeface="Calibri"/>
                <a:ea typeface="+mn-ea"/>
                <a:cs typeface="+mn-cs"/>
              </a:rPr>
              <a:t>2015</a:t>
            </a:r>
            <a:endParaRPr kumimoji="0" lang="en-US" sz="1800" b="0" i="0" u="none" strike="noStrike" kern="1200" cap="none" spc="0" normalizeH="0" baseline="0" noProof="0" dirty="0">
              <a:ln>
                <a:noFill/>
              </a:ln>
              <a:solidFill>
                <a:srgbClr val="0000FF"/>
              </a:solidFill>
              <a:effectLst/>
              <a:uLnTx/>
              <a:uFillTx/>
              <a:latin typeface="Calibri"/>
              <a:ea typeface="+mn-ea"/>
              <a:cs typeface="+mn-cs"/>
            </a:endParaRPr>
          </a:p>
        </p:txBody>
      </p:sp>
    </p:spTree>
    <p:extLst>
      <p:ext uri="{BB962C8B-B14F-4D97-AF65-F5344CB8AC3E}">
        <p14:creationId xmlns:p14="http://schemas.microsoft.com/office/powerpoint/2010/main" val="64308164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946205"/>
            <a:ext cx="9111819" cy="4145878"/>
          </a:xfrm>
          <a:prstGeom prst="rect">
            <a:avLst/>
          </a:prstGeom>
        </p:spPr>
      </p:pic>
      <p:sp>
        <p:nvSpPr>
          <p:cNvPr id="3" name="TextBox 2"/>
          <p:cNvSpPr txBox="1"/>
          <p:nvPr/>
        </p:nvSpPr>
        <p:spPr>
          <a:xfrm>
            <a:off x="1948070" y="278296"/>
            <a:ext cx="582830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srgbClr val="0000FF"/>
                </a:solidFill>
                <a:effectLst/>
                <a:uLnTx/>
                <a:uFillTx/>
                <a:latin typeface="Calibri"/>
                <a:ea typeface="+mn-ea"/>
                <a:cs typeface="+mn-cs"/>
              </a:rPr>
              <a:t>McCarty Glacier, Alaska</a:t>
            </a:r>
            <a:endParaRPr kumimoji="0" lang="en-US" sz="2400" b="0" i="0" u="none" strike="noStrike" kern="1200" cap="none" spc="0" normalizeH="0" baseline="0" noProof="0" dirty="0">
              <a:ln>
                <a:noFill/>
              </a:ln>
              <a:solidFill>
                <a:srgbClr val="0000FF"/>
              </a:solidFill>
              <a:effectLst/>
              <a:uLnTx/>
              <a:uFillTx/>
              <a:latin typeface="Calibri"/>
              <a:ea typeface="+mn-ea"/>
              <a:cs typeface="+mn-cs"/>
            </a:endParaRPr>
          </a:p>
        </p:txBody>
      </p:sp>
      <p:sp>
        <p:nvSpPr>
          <p:cNvPr id="4" name="TextBox 3"/>
          <p:cNvSpPr txBox="1"/>
          <p:nvPr/>
        </p:nvSpPr>
        <p:spPr>
          <a:xfrm>
            <a:off x="222637" y="5414838"/>
            <a:ext cx="3904090"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smtClean="0">
                <a:ln>
                  <a:noFill/>
                </a:ln>
                <a:solidFill>
                  <a:srgbClr val="0000FF"/>
                </a:solidFill>
                <a:effectLst/>
                <a:uLnTx/>
                <a:uFillTx/>
                <a:latin typeface="Calibri"/>
                <a:ea typeface="+mn-ea"/>
                <a:cs typeface="+mn-cs"/>
              </a:rPr>
              <a:t>1909</a:t>
            </a:r>
            <a:endParaRPr kumimoji="0" lang="en-US" sz="2000" b="0" i="0" u="none" strike="noStrike" kern="1200" cap="none" spc="0" normalizeH="0" baseline="0" noProof="0" dirty="0">
              <a:ln>
                <a:noFill/>
              </a:ln>
              <a:solidFill>
                <a:srgbClr val="0000FF"/>
              </a:solidFill>
              <a:effectLst/>
              <a:uLnTx/>
              <a:uFillTx/>
              <a:latin typeface="Calibri"/>
              <a:ea typeface="+mn-ea"/>
              <a:cs typeface="+mn-cs"/>
            </a:endParaRPr>
          </a:p>
        </p:txBody>
      </p:sp>
      <p:sp>
        <p:nvSpPr>
          <p:cNvPr id="5" name="TextBox 4"/>
          <p:cNvSpPr txBox="1"/>
          <p:nvPr/>
        </p:nvSpPr>
        <p:spPr>
          <a:xfrm>
            <a:off x="4985468" y="5409645"/>
            <a:ext cx="3514476"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smtClean="0">
                <a:ln>
                  <a:noFill/>
                </a:ln>
                <a:solidFill>
                  <a:srgbClr val="0000FF"/>
                </a:solidFill>
                <a:effectLst/>
                <a:uLnTx/>
                <a:uFillTx/>
                <a:latin typeface="Calibri"/>
                <a:ea typeface="+mn-ea"/>
                <a:cs typeface="+mn-cs"/>
              </a:rPr>
              <a:t>2004</a:t>
            </a:r>
            <a:endParaRPr kumimoji="0" lang="en-US" sz="2000" b="0" i="0" u="none" strike="noStrike" kern="1200" cap="none" spc="0" normalizeH="0" baseline="0" noProof="0" dirty="0">
              <a:ln>
                <a:noFill/>
              </a:ln>
              <a:solidFill>
                <a:srgbClr val="0000FF"/>
              </a:solidFill>
              <a:effectLst/>
              <a:uLnTx/>
              <a:uFillTx/>
              <a:latin typeface="Calibri"/>
              <a:ea typeface="+mn-ea"/>
              <a:cs typeface="+mn-cs"/>
            </a:endParaRPr>
          </a:p>
        </p:txBody>
      </p:sp>
    </p:spTree>
    <p:extLst>
      <p:ext uri="{BB962C8B-B14F-4D97-AF65-F5344CB8AC3E}">
        <p14:creationId xmlns:p14="http://schemas.microsoft.com/office/powerpoint/2010/main" val="404530085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0132" y="747422"/>
            <a:ext cx="8986515" cy="5213064"/>
          </a:xfrm>
          <a:prstGeom prst="rect">
            <a:avLst/>
          </a:prstGeom>
        </p:spPr>
      </p:pic>
    </p:spTree>
    <p:extLst>
      <p:ext uri="{BB962C8B-B14F-4D97-AF65-F5344CB8AC3E}">
        <p14:creationId xmlns:p14="http://schemas.microsoft.com/office/powerpoint/2010/main" val="429405233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11512" y="1110200"/>
            <a:ext cx="9032488" cy="3795754"/>
          </a:xfrm>
          <a:prstGeom prst="rect">
            <a:avLst/>
          </a:prstGeom>
        </p:spPr>
      </p:pic>
      <p:sp>
        <p:nvSpPr>
          <p:cNvPr id="3" name="Rectangle 2"/>
          <p:cNvSpPr/>
          <p:nvPr/>
        </p:nvSpPr>
        <p:spPr>
          <a:xfrm>
            <a:off x="1204621" y="5239379"/>
            <a:ext cx="6786439" cy="120032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A railroad in Alaska (left) and building (right), both buckled due to thawing permafrost. Image credit: (left) NASA and U.S. Geological Survey, (right) Vladimir </a:t>
            </a:r>
            <a:r>
              <a:rPr kumimoji="0" lang="en-US" sz="1800" b="0" i="0" u="none" strike="noStrike" kern="1200" cap="none" spc="0" normalizeH="0" baseline="0" noProof="0" dirty="0" err="1">
                <a:ln>
                  <a:noFill/>
                </a:ln>
                <a:solidFill>
                  <a:prstClr val="black"/>
                </a:solidFill>
                <a:effectLst/>
                <a:uLnTx/>
                <a:uFillTx/>
                <a:latin typeface="Calibri"/>
                <a:ea typeface="+mn-ea"/>
                <a:cs typeface="+mn-cs"/>
              </a:rPr>
              <a:t>Romanovsky</a:t>
            </a:r>
            <a:r>
              <a:rPr kumimoji="0" lang="en-US" sz="1800" b="0" i="0" u="none" strike="noStrike" kern="1200" cap="none" spc="0" normalizeH="0" baseline="0" noProof="0" dirty="0">
                <a:ln>
                  <a:noFill/>
                </a:ln>
                <a:solidFill>
                  <a:prstClr val="black"/>
                </a:solidFill>
                <a:effectLst/>
                <a:uLnTx/>
                <a:uFillTx/>
                <a:latin typeface="Calibri"/>
                <a:ea typeface="+mn-ea"/>
                <a:cs typeface="+mn-cs"/>
              </a:rPr>
              <a:t>, Geophysical Institute, University of Alaska Fairbanks.</a:t>
            </a:r>
          </a:p>
        </p:txBody>
      </p:sp>
      <p:sp>
        <p:nvSpPr>
          <p:cNvPr id="4" name="TextBox 3"/>
          <p:cNvSpPr txBox="1"/>
          <p:nvPr/>
        </p:nvSpPr>
        <p:spPr>
          <a:xfrm>
            <a:off x="1121134" y="253555"/>
            <a:ext cx="6440557"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smtClean="0">
                <a:ln>
                  <a:noFill/>
                </a:ln>
                <a:solidFill>
                  <a:srgbClr val="0000FF"/>
                </a:solidFill>
                <a:effectLst/>
                <a:uLnTx/>
                <a:uFillTx/>
                <a:latin typeface="Calibri"/>
                <a:ea typeface="+mn-ea"/>
                <a:cs typeface="+mn-cs"/>
              </a:rPr>
              <a:t>Thawing Permafrost</a:t>
            </a:r>
            <a:endParaRPr kumimoji="0" lang="en-US" sz="2800" b="0" i="0" u="none" strike="noStrike" kern="1200" cap="none" spc="0" normalizeH="0" baseline="0" noProof="0" dirty="0">
              <a:ln>
                <a:noFill/>
              </a:ln>
              <a:solidFill>
                <a:srgbClr val="0000FF"/>
              </a:solidFill>
              <a:effectLst/>
              <a:uLnTx/>
              <a:uFillTx/>
              <a:latin typeface="Calibri"/>
              <a:ea typeface="+mn-ea"/>
              <a:cs typeface="+mn-cs"/>
            </a:endParaRPr>
          </a:p>
        </p:txBody>
      </p:sp>
    </p:spTree>
    <p:extLst>
      <p:ext uri="{BB962C8B-B14F-4D97-AF65-F5344CB8AC3E}">
        <p14:creationId xmlns:p14="http://schemas.microsoft.com/office/powerpoint/2010/main" val="213654326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73712" y="600486"/>
            <a:ext cx="8374530" cy="5068794"/>
          </a:xfrm>
          <a:prstGeom prst="rect">
            <a:avLst/>
          </a:prstGeom>
        </p:spPr>
      </p:pic>
      <p:sp>
        <p:nvSpPr>
          <p:cNvPr id="3" name="Rectangle 2"/>
          <p:cNvSpPr/>
          <p:nvPr/>
        </p:nvSpPr>
        <p:spPr>
          <a:xfrm>
            <a:off x="962108" y="5789356"/>
            <a:ext cx="7197738" cy="92333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The record low February sea-ice extent in the Bering Sea, off the coast of Alaska, compared with the 168-year historic record. </a:t>
            </a:r>
            <a:r>
              <a:rPr kumimoji="0" lang="en-US" sz="1800" b="0" i="1" u="none" strike="noStrike" kern="1200" cap="none" spc="0" normalizeH="0" baseline="0" noProof="0" dirty="0">
                <a:ln>
                  <a:noFill/>
                </a:ln>
                <a:solidFill>
                  <a:prstClr val="black"/>
                </a:solidFill>
                <a:effectLst/>
                <a:uLnTx/>
                <a:uFillTx/>
                <a:latin typeface="Calibri"/>
                <a:ea typeface="+mn-ea"/>
                <a:cs typeface="+mn-cs"/>
              </a:rPr>
              <a:t>Credit</a:t>
            </a:r>
            <a:r>
              <a:rPr kumimoji="0" lang="en-US" sz="1800" b="0" i="0" u="none" strike="noStrike" kern="1200" cap="none" spc="0" normalizeH="0" baseline="0" noProof="0" dirty="0">
                <a:ln>
                  <a:noFill/>
                </a:ln>
                <a:solidFill>
                  <a:prstClr val="black"/>
                </a:solidFill>
                <a:effectLst/>
                <a:uLnTx/>
                <a:uFillTx/>
                <a:latin typeface="Calibri"/>
                <a:ea typeface="+mn-ea"/>
                <a:cs typeface="+mn-cs"/>
              </a:rPr>
              <a:t>: Zachary Labe, University of California-Irvine and Heather McFarland, University of Alaska</a:t>
            </a:r>
          </a:p>
        </p:txBody>
      </p:sp>
      <p:sp>
        <p:nvSpPr>
          <p:cNvPr id="4" name="TextBox 3"/>
          <p:cNvSpPr txBox="1"/>
          <p:nvPr/>
        </p:nvSpPr>
        <p:spPr>
          <a:xfrm>
            <a:off x="1630017" y="262393"/>
            <a:ext cx="60907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srgbClr val="0000FF"/>
                </a:solidFill>
                <a:effectLst/>
                <a:uLnTx/>
                <a:uFillTx/>
                <a:latin typeface="Calibri"/>
                <a:ea typeface="+mn-ea"/>
                <a:cs typeface="+mn-cs"/>
              </a:rPr>
              <a:t>February Sea Ice, Bearing Sea</a:t>
            </a:r>
            <a:endParaRPr kumimoji="0" lang="en-US" sz="2400" b="0" i="0" u="none" strike="noStrike" kern="1200" cap="none" spc="0" normalizeH="0" baseline="0" noProof="0" dirty="0">
              <a:ln>
                <a:noFill/>
              </a:ln>
              <a:solidFill>
                <a:srgbClr val="0000FF"/>
              </a:solidFill>
              <a:effectLst/>
              <a:uLnTx/>
              <a:uFillTx/>
              <a:latin typeface="Calibri"/>
              <a:ea typeface="+mn-ea"/>
              <a:cs typeface="+mn-cs"/>
            </a:endParaRPr>
          </a:p>
        </p:txBody>
      </p:sp>
    </p:spTree>
    <p:extLst>
      <p:ext uri="{BB962C8B-B14F-4D97-AF65-F5344CB8AC3E}">
        <p14:creationId xmlns:p14="http://schemas.microsoft.com/office/powerpoint/2010/main" val="307210081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43820" y="826935"/>
            <a:ext cx="8465893" cy="5130331"/>
          </a:xfrm>
          <a:prstGeom prst="rect">
            <a:avLst/>
          </a:prstGeom>
        </p:spPr>
      </p:pic>
    </p:spTree>
    <p:extLst>
      <p:ext uri="{BB962C8B-B14F-4D97-AF65-F5344CB8AC3E}">
        <p14:creationId xmlns:p14="http://schemas.microsoft.com/office/powerpoint/2010/main" val="255541074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33956" y="575037"/>
            <a:ext cx="8439382" cy="5738300"/>
          </a:xfrm>
          <a:prstGeom prst="rect">
            <a:avLst/>
          </a:prstGeom>
        </p:spPr>
      </p:pic>
    </p:spTree>
    <p:extLst>
      <p:ext uri="{BB962C8B-B14F-4D97-AF65-F5344CB8AC3E}">
        <p14:creationId xmlns:p14="http://schemas.microsoft.com/office/powerpoint/2010/main" val="36970951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solidFill>
                  <a:srgbClr val="0033CC"/>
                </a:solidFill>
                <a:effectLst>
                  <a:outerShdw blurRad="38100" dist="38100" dir="2700000" algn="tl">
                    <a:srgbClr val="000000">
                      <a:alpha val="43137"/>
                    </a:srgbClr>
                  </a:outerShdw>
                </a:effectLst>
                <a:latin typeface="Arial" pitchFamily="34" charset="0"/>
                <a:cs typeface="Arial" pitchFamily="34" charset="0"/>
              </a:rPr>
              <a:t>Last 450 Thousand Years</a:t>
            </a:r>
            <a:endParaRPr lang="en-US" sz="4000" dirty="0">
              <a:solidFill>
                <a:srgbClr val="0033CC"/>
              </a:solidFill>
              <a:effectLst>
                <a:outerShdw blurRad="38100" dist="38100" dir="2700000" algn="tl">
                  <a:srgbClr val="000000">
                    <a:alpha val="43137"/>
                  </a:srgbClr>
                </a:outerShdw>
              </a:effectLst>
              <a:latin typeface="Arial" pitchFamily="34" charset="0"/>
              <a:cs typeface="Arial" pitchFamily="34" charset="0"/>
            </a:endParaRPr>
          </a:p>
        </p:txBody>
      </p:sp>
      <p:pic>
        <p:nvPicPr>
          <p:cNvPr id="23554" name="Picture 2"/>
          <p:cNvPicPr>
            <a:picLocks noChangeAspect="1" noChangeArrowheads="1"/>
          </p:cNvPicPr>
          <p:nvPr/>
        </p:nvPicPr>
        <p:blipFill>
          <a:blip r:embed="rId2" cstate="print"/>
          <a:srcRect/>
          <a:stretch>
            <a:fillRect/>
          </a:stretch>
        </p:blipFill>
        <p:spPr bwMode="auto">
          <a:xfrm>
            <a:off x="914400" y="1600200"/>
            <a:ext cx="7352797" cy="4854895"/>
          </a:xfrm>
          <a:prstGeom prst="rect">
            <a:avLst/>
          </a:prstGeom>
          <a:noFill/>
          <a:ln w="9525">
            <a:noFill/>
            <a:miter lim="800000"/>
            <a:headEnd/>
            <a:tailEnd/>
          </a:ln>
        </p:spPr>
      </p:pic>
    </p:spTree>
    <p:extLst>
      <p:ext uri="{BB962C8B-B14F-4D97-AF65-F5344CB8AC3E}">
        <p14:creationId xmlns:p14="http://schemas.microsoft.com/office/powerpoint/2010/main" val="257603706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upload.wikimedia.org/wikipedia/commons/6/60/RSS_troposphere_stratosphere_trend.png"/>
          <p:cNvPicPr>
            <a:picLocks noChangeAspect="1" noChangeArrowheads="1"/>
          </p:cNvPicPr>
          <p:nvPr/>
        </p:nvPicPr>
        <p:blipFill>
          <a:blip r:embed="rId2" cstate="print"/>
          <a:srcRect r="161" b="47059"/>
          <a:stretch>
            <a:fillRect/>
          </a:stretch>
        </p:blipFill>
        <p:spPr bwMode="auto">
          <a:xfrm>
            <a:off x="457200" y="0"/>
            <a:ext cx="6262471" cy="3630743"/>
          </a:xfrm>
          <a:prstGeom prst="rect">
            <a:avLst/>
          </a:prstGeom>
          <a:noFill/>
        </p:spPr>
      </p:pic>
      <p:sp>
        <p:nvSpPr>
          <p:cNvPr id="3" name="Rectangle 2"/>
          <p:cNvSpPr/>
          <p:nvPr/>
        </p:nvSpPr>
        <p:spPr>
          <a:xfrm>
            <a:off x="6858000" y="1143000"/>
            <a:ext cx="2286000" cy="1477328"/>
          </a:xfrm>
          <a:prstGeom prst="rect">
            <a:avLst/>
          </a:prstGeom>
        </p:spPr>
        <p:txBody>
          <a:bodyPr wrap="square">
            <a:spAutoFit/>
          </a:bodyPr>
          <a:lstStyle/>
          <a:p>
            <a:r>
              <a:rPr lang="en-US" b="1" dirty="0" smtClean="0">
                <a:solidFill>
                  <a:prstClr val="black"/>
                </a:solidFill>
              </a:rPr>
              <a:t>Tropospheric temperature trend from 1979-2012 based on satellite measurements (RSS)</a:t>
            </a:r>
            <a:endParaRPr lang="en-US" b="1" dirty="0">
              <a:solidFill>
                <a:prstClr val="black"/>
              </a:solidFill>
            </a:endParaRPr>
          </a:p>
        </p:txBody>
      </p:sp>
      <p:pic>
        <p:nvPicPr>
          <p:cNvPr id="1028" name="Picture 4" descr="File:STAR TTS SSU Trend.png"/>
          <p:cNvPicPr>
            <a:picLocks noChangeAspect="1" noChangeArrowheads="1"/>
          </p:cNvPicPr>
          <p:nvPr/>
        </p:nvPicPr>
        <p:blipFill>
          <a:blip r:embed="rId3" cstate="print"/>
          <a:srcRect/>
          <a:stretch>
            <a:fillRect/>
          </a:stretch>
        </p:blipFill>
        <p:spPr bwMode="auto">
          <a:xfrm>
            <a:off x="381000" y="3581400"/>
            <a:ext cx="5334000" cy="2973706"/>
          </a:xfrm>
          <a:prstGeom prst="rect">
            <a:avLst/>
          </a:prstGeom>
          <a:noFill/>
        </p:spPr>
      </p:pic>
      <p:sp>
        <p:nvSpPr>
          <p:cNvPr id="5" name="Rectangle 4"/>
          <p:cNvSpPr/>
          <p:nvPr/>
        </p:nvSpPr>
        <p:spPr>
          <a:xfrm>
            <a:off x="6934200" y="4267200"/>
            <a:ext cx="2209800" cy="1200329"/>
          </a:xfrm>
          <a:prstGeom prst="rect">
            <a:avLst/>
          </a:prstGeom>
        </p:spPr>
        <p:txBody>
          <a:bodyPr wrap="square">
            <a:spAutoFit/>
          </a:bodyPr>
          <a:lstStyle/>
          <a:p>
            <a:r>
              <a:rPr lang="en-US" b="1" dirty="0" smtClean="0">
                <a:solidFill>
                  <a:prstClr val="black"/>
                </a:solidFill>
              </a:rPr>
              <a:t>Top of the stratosphere (TTS) 1979-2006 temperature trend.</a:t>
            </a:r>
            <a:endParaRPr lang="en-US" b="1" dirty="0">
              <a:solidFill>
                <a:prstClr val="black"/>
              </a:solidFill>
            </a:endParaRPr>
          </a:p>
        </p:txBody>
      </p:sp>
    </p:spTree>
    <p:extLst>
      <p:ext uri="{BB962C8B-B14F-4D97-AF65-F5344CB8AC3E}">
        <p14:creationId xmlns:p14="http://schemas.microsoft.com/office/powerpoint/2010/main" val="2521603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8650" y="1086486"/>
            <a:ext cx="7886700" cy="1325563"/>
          </a:xfrm>
        </p:spPr>
        <p:txBody>
          <a:bodyPr>
            <a:normAutofit/>
          </a:bodyPr>
          <a:lstStyle/>
          <a:p>
            <a:r>
              <a:rPr lang="en-US" sz="4400" dirty="0" smtClean="0">
                <a:solidFill>
                  <a:srgbClr val="0000FF"/>
                </a:solidFill>
              </a:rPr>
              <a:t>Other Trends</a:t>
            </a:r>
            <a:endParaRPr lang="en-US" sz="4400" dirty="0">
              <a:solidFill>
                <a:srgbClr val="0000FF"/>
              </a:solidFill>
            </a:endParaRPr>
          </a:p>
        </p:txBody>
      </p:sp>
    </p:spTree>
    <p:extLst>
      <p:ext uri="{BB962C8B-B14F-4D97-AF65-F5344CB8AC3E}">
        <p14:creationId xmlns:p14="http://schemas.microsoft.com/office/powerpoint/2010/main" val="322265209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www.eea.europa.eu/data-and-maps/figures/cumulative-specific-net-mass-balance-of-glaciers-from-all-european-glaciated-regions-1946-2006/image_xlar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23975" y="1474152"/>
            <a:ext cx="6562725" cy="463867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833120" y="284480"/>
            <a:ext cx="7813040" cy="461665"/>
          </a:xfrm>
          <a:prstGeom prst="rect">
            <a:avLst/>
          </a:prstGeom>
          <a:noFill/>
        </p:spPr>
        <p:txBody>
          <a:bodyPr wrap="square" rtlCol="0">
            <a:spAutoFit/>
          </a:bodyPr>
          <a:lstStyle/>
          <a:p>
            <a:pPr algn="ctr"/>
            <a:r>
              <a:rPr lang="en-US" sz="2400" dirty="0" smtClean="0">
                <a:solidFill>
                  <a:srgbClr val="0000FF"/>
                </a:solidFill>
                <a:latin typeface="Arial" panose="020B0604020202020204" pitchFamily="34" charset="0"/>
                <a:cs typeface="Arial" panose="020B0604020202020204" pitchFamily="34" charset="0"/>
              </a:rPr>
              <a:t>European Alpine Glaciers</a:t>
            </a:r>
          </a:p>
        </p:txBody>
      </p:sp>
    </p:spTree>
    <p:extLst>
      <p:ext uri="{BB962C8B-B14F-4D97-AF65-F5344CB8AC3E}">
        <p14:creationId xmlns:p14="http://schemas.microsoft.com/office/powerpoint/2010/main" val="331973949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4795" y="1121658"/>
            <a:ext cx="7722014" cy="5628853"/>
          </a:xfrm>
          <a:prstGeom prst="rect">
            <a:avLst/>
          </a:prstGeom>
        </p:spPr>
      </p:pic>
      <p:sp>
        <p:nvSpPr>
          <p:cNvPr id="4" name="TextBox 3"/>
          <p:cNvSpPr txBox="1"/>
          <p:nvPr/>
        </p:nvSpPr>
        <p:spPr>
          <a:xfrm>
            <a:off x="449826" y="290661"/>
            <a:ext cx="8384458"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srgbClr val="0000FF"/>
                </a:solidFill>
                <a:effectLst/>
                <a:uLnTx/>
                <a:uFillTx/>
                <a:latin typeface="Calibri"/>
                <a:ea typeface="+mn-ea"/>
                <a:cs typeface="+mn-cs"/>
              </a:rPr>
              <a:t>Trends in Global TC Frequency Over Threshold Intensities, from Historical TC Data, 1980-2016. Trends Shown Only </a:t>
            </a:r>
            <a:r>
              <a:rPr kumimoji="0" lang="en-US" sz="2400" b="0" i="0" u="none" strike="noStrike" kern="1200" cap="none" spc="0" normalizeH="0" baseline="0" noProof="0" dirty="0">
                <a:ln>
                  <a:noFill/>
                </a:ln>
                <a:solidFill>
                  <a:srgbClr val="0000FF"/>
                </a:solidFill>
                <a:effectLst/>
                <a:uLnTx/>
                <a:uFillTx/>
                <a:latin typeface="Calibri"/>
                <a:ea typeface="+mn-ea"/>
                <a:cs typeface="+mn-cs"/>
              </a:rPr>
              <a:t>W</a:t>
            </a:r>
            <a:r>
              <a:rPr kumimoji="0" lang="en-US" sz="2400" b="0" i="0" u="none" strike="noStrike" kern="1200" cap="none" spc="0" normalizeH="0" baseline="0" noProof="0" dirty="0" smtClean="0">
                <a:ln>
                  <a:noFill/>
                </a:ln>
                <a:solidFill>
                  <a:srgbClr val="0000FF"/>
                </a:solidFill>
                <a:effectLst/>
                <a:uLnTx/>
                <a:uFillTx/>
                <a:latin typeface="Calibri"/>
                <a:ea typeface="+mn-ea"/>
                <a:cs typeface="+mn-cs"/>
              </a:rPr>
              <a:t>hen p &lt; 0.05.</a:t>
            </a:r>
            <a:endParaRPr kumimoji="0" lang="en-US" sz="2400" b="0" i="0" u="none" strike="noStrike" kern="1200" cap="none" spc="0" normalizeH="0" baseline="0" noProof="0" dirty="0">
              <a:ln>
                <a:noFill/>
              </a:ln>
              <a:solidFill>
                <a:srgbClr val="0000FF"/>
              </a:solidFill>
              <a:effectLst/>
              <a:uLnTx/>
              <a:uFillTx/>
              <a:latin typeface="Calibri"/>
              <a:ea typeface="+mn-ea"/>
              <a:cs typeface="+mn-cs"/>
            </a:endParaRPr>
          </a:p>
        </p:txBody>
      </p:sp>
      <p:pic>
        <p:nvPicPr>
          <p:cNvPr id="5" name="Picture 4"/>
          <p:cNvPicPr>
            <a:picLocks noChangeAspect="1"/>
          </p:cNvPicPr>
          <p:nvPr/>
        </p:nvPicPr>
        <p:blipFill>
          <a:blip r:embed="rId3"/>
          <a:stretch>
            <a:fillRect/>
          </a:stretch>
        </p:blipFill>
        <p:spPr>
          <a:xfrm>
            <a:off x="2013155" y="1689046"/>
            <a:ext cx="6821129" cy="368353"/>
          </a:xfrm>
          <a:prstGeom prst="rect">
            <a:avLst/>
          </a:prstGeom>
        </p:spPr>
      </p:pic>
      <p:sp>
        <p:nvSpPr>
          <p:cNvPr id="6" name="Rectangle 5"/>
          <p:cNvSpPr/>
          <p:nvPr/>
        </p:nvSpPr>
        <p:spPr>
          <a:xfrm>
            <a:off x="7757652" y="1482213"/>
            <a:ext cx="958645" cy="6341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27489001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50375" y="86727"/>
            <a:ext cx="5776968" cy="6100714"/>
          </a:xfrm>
          <a:prstGeom prst="rect">
            <a:avLst/>
          </a:prstGeom>
        </p:spPr>
      </p:pic>
      <p:sp>
        <p:nvSpPr>
          <p:cNvPr id="3" name="TextBox 2"/>
          <p:cNvSpPr txBox="1"/>
          <p:nvPr/>
        </p:nvSpPr>
        <p:spPr>
          <a:xfrm>
            <a:off x="6020663" y="2950617"/>
            <a:ext cx="2915728" cy="1477328"/>
          </a:xfrm>
          <a:prstGeom prst="rect">
            <a:avLst/>
          </a:prstGeom>
          <a:noFill/>
        </p:spPr>
        <p:txBody>
          <a:bodyPr wrap="square" rtlCol="0">
            <a:spAutoFit/>
          </a:bodyPr>
          <a:lstStyle/>
          <a:p>
            <a:r>
              <a:rPr lang="en-US" dirty="0" smtClean="0">
                <a:solidFill>
                  <a:prstClr val="black"/>
                </a:solidFill>
                <a:cs typeface="Arial" charset="0"/>
              </a:rPr>
              <a:t>Time series of the latitudes at which tropical cyclones reach maximum intensity.</a:t>
            </a:r>
          </a:p>
          <a:p>
            <a:endParaRPr lang="en-US" dirty="0">
              <a:solidFill>
                <a:prstClr val="black"/>
              </a:solidFill>
              <a:cs typeface="Arial" charset="0"/>
            </a:endParaRPr>
          </a:p>
          <a:p>
            <a:r>
              <a:rPr lang="en-US" dirty="0" smtClean="0">
                <a:solidFill>
                  <a:prstClr val="black"/>
                </a:solidFill>
                <a:cs typeface="Arial" charset="0"/>
              </a:rPr>
              <a:t>From </a:t>
            </a:r>
            <a:r>
              <a:rPr lang="en-US" i="1" dirty="0" err="1" smtClean="0">
                <a:solidFill>
                  <a:prstClr val="black"/>
                </a:solidFill>
                <a:cs typeface="Arial" charset="0"/>
              </a:rPr>
              <a:t>Kossin</a:t>
            </a:r>
            <a:r>
              <a:rPr lang="en-US" i="1" dirty="0" smtClean="0">
                <a:solidFill>
                  <a:prstClr val="black"/>
                </a:solidFill>
                <a:cs typeface="Arial" charset="0"/>
              </a:rPr>
              <a:t> et al. (2014)</a:t>
            </a:r>
            <a:endParaRPr lang="en-US" i="1" dirty="0">
              <a:solidFill>
                <a:prstClr val="black"/>
              </a:solidFill>
              <a:cs typeface="Arial" charset="0"/>
            </a:endParaRPr>
          </a:p>
        </p:txBody>
      </p:sp>
      <p:sp>
        <p:nvSpPr>
          <p:cNvPr id="4" name="TextBox 3"/>
          <p:cNvSpPr txBox="1"/>
          <p:nvPr/>
        </p:nvSpPr>
        <p:spPr>
          <a:xfrm>
            <a:off x="5923280" y="365760"/>
            <a:ext cx="3098800" cy="1815882"/>
          </a:xfrm>
          <a:prstGeom prst="rect">
            <a:avLst/>
          </a:prstGeom>
          <a:noFill/>
        </p:spPr>
        <p:txBody>
          <a:bodyPr wrap="square" rtlCol="0">
            <a:spAutoFit/>
          </a:bodyPr>
          <a:lstStyle/>
          <a:p>
            <a:pPr algn="ctr"/>
            <a:r>
              <a:rPr lang="en-US" sz="2800" dirty="0" smtClean="0">
                <a:solidFill>
                  <a:srgbClr val="0000FF"/>
                </a:solidFill>
              </a:rPr>
              <a:t>Hurricanes are reaching peak intensity at higher latitudes</a:t>
            </a:r>
            <a:endParaRPr lang="en-US" sz="2800" dirty="0">
              <a:solidFill>
                <a:srgbClr val="0000FF"/>
              </a:solidFill>
            </a:endParaRPr>
          </a:p>
        </p:txBody>
      </p:sp>
      <p:pic>
        <p:nvPicPr>
          <p:cNvPr id="5" name="Picture 4"/>
          <p:cNvPicPr>
            <a:picLocks noChangeAspect="1"/>
          </p:cNvPicPr>
          <p:nvPr/>
        </p:nvPicPr>
        <p:blipFill>
          <a:blip r:embed="rId3"/>
          <a:stretch>
            <a:fillRect/>
          </a:stretch>
        </p:blipFill>
        <p:spPr>
          <a:xfrm>
            <a:off x="1532419" y="6310480"/>
            <a:ext cx="4065741" cy="442811"/>
          </a:xfrm>
          <a:prstGeom prst="rect">
            <a:avLst/>
          </a:prstGeom>
        </p:spPr>
      </p:pic>
    </p:spTree>
    <p:extLst>
      <p:ext uri="{BB962C8B-B14F-4D97-AF65-F5344CB8AC3E}">
        <p14:creationId xmlns:p14="http://schemas.microsoft.com/office/powerpoint/2010/main" val="128952488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b="528"/>
          <a:stretch/>
        </p:blipFill>
        <p:spPr>
          <a:xfrm>
            <a:off x="1569153" y="786431"/>
            <a:ext cx="5769805" cy="5258381"/>
          </a:xfrm>
          <a:prstGeom prst="rect">
            <a:avLst/>
          </a:prstGeom>
        </p:spPr>
      </p:pic>
      <p:pic>
        <p:nvPicPr>
          <p:cNvPr id="3" name="Picture 2"/>
          <p:cNvPicPr>
            <a:picLocks noChangeAspect="1"/>
          </p:cNvPicPr>
          <p:nvPr/>
        </p:nvPicPr>
        <p:blipFill>
          <a:blip r:embed="rId3"/>
          <a:stretch>
            <a:fillRect/>
          </a:stretch>
        </p:blipFill>
        <p:spPr>
          <a:xfrm>
            <a:off x="2309049" y="6099423"/>
            <a:ext cx="4922389" cy="484169"/>
          </a:xfrm>
          <a:prstGeom prst="rect">
            <a:avLst/>
          </a:prstGeom>
        </p:spPr>
      </p:pic>
      <p:sp>
        <p:nvSpPr>
          <p:cNvPr id="4" name="Rectangle 3"/>
          <p:cNvSpPr/>
          <p:nvPr/>
        </p:nvSpPr>
        <p:spPr>
          <a:xfrm>
            <a:off x="1835780" y="1005142"/>
            <a:ext cx="335048" cy="3420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TextBox 4"/>
          <p:cNvSpPr txBox="1"/>
          <p:nvPr/>
        </p:nvSpPr>
        <p:spPr>
          <a:xfrm>
            <a:off x="827002" y="153563"/>
            <a:ext cx="758408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srgbClr val="0000FF"/>
                </a:solidFill>
                <a:effectLst/>
                <a:uLnTx/>
                <a:uFillTx/>
                <a:latin typeface="Calibri"/>
                <a:ea typeface="+mn-ea"/>
                <a:cs typeface="+mn-cs"/>
              </a:rPr>
              <a:t>Tropical Cyclones are Slowing Down (</a:t>
            </a:r>
            <a:r>
              <a:rPr kumimoji="0" lang="en-US" sz="2400" b="0" i="0" u="none" strike="noStrike" kern="1200" cap="none" spc="0" normalizeH="0" baseline="0" noProof="0" dirty="0" err="1" smtClean="0">
                <a:ln>
                  <a:noFill/>
                </a:ln>
                <a:solidFill>
                  <a:srgbClr val="0000FF"/>
                </a:solidFill>
                <a:effectLst/>
                <a:uLnTx/>
                <a:uFillTx/>
                <a:latin typeface="Calibri"/>
                <a:ea typeface="+mn-ea"/>
                <a:cs typeface="+mn-cs"/>
              </a:rPr>
              <a:t>Kossin</a:t>
            </a:r>
            <a:r>
              <a:rPr kumimoji="0" lang="en-US" sz="2400" b="0" i="0" u="none" strike="noStrike" kern="1200" cap="none" spc="0" normalizeH="0" baseline="0" noProof="0" dirty="0" smtClean="0">
                <a:ln>
                  <a:noFill/>
                </a:ln>
                <a:solidFill>
                  <a:srgbClr val="0000FF"/>
                </a:solidFill>
                <a:effectLst/>
                <a:uLnTx/>
                <a:uFillTx/>
                <a:latin typeface="Calibri"/>
                <a:ea typeface="+mn-ea"/>
                <a:cs typeface="+mn-cs"/>
              </a:rPr>
              <a:t>, Nature, 2018)</a:t>
            </a:r>
            <a:endParaRPr kumimoji="0" lang="en-US" sz="2400" b="0" i="0" u="none" strike="noStrike" kern="1200" cap="none" spc="0" normalizeH="0" baseline="0" noProof="0" dirty="0">
              <a:ln>
                <a:noFill/>
              </a:ln>
              <a:solidFill>
                <a:srgbClr val="0000FF"/>
              </a:solidFill>
              <a:effectLst/>
              <a:uLnTx/>
              <a:uFillTx/>
              <a:latin typeface="Calibri"/>
              <a:ea typeface="+mn-ea"/>
              <a:cs typeface="+mn-cs"/>
            </a:endParaRPr>
          </a:p>
        </p:txBody>
      </p:sp>
    </p:spTree>
    <p:extLst>
      <p:ext uri="{BB962C8B-B14F-4D97-AF65-F5344CB8AC3E}">
        <p14:creationId xmlns:p14="http://schemas.microsoft.com/office/powerpoint/2010/main" val="348713612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File:WOA05 GLODAP del pH AYool.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32389" y="1722178"/>
            <a:ext cx="6733034" cy="453638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3"/>
          <a:stretch>
            <a:fillRect/>
          </a:stretch>
        </p:blipFill>
        <p:spPr>
          <a:xfrm>
            <a:off x="1255048" y="380942"/>
            <a:ext cx="6535478" cy="1341236"/>
          </a:xfrm>
          <a:prstGeom prst="rect">
            <a:avLst/>
          </a:prstGeom>
        </p:spPr>
      </p:pic>
    </p:spTree>
    <p:extLst>
      <p:ext uri="{BB962C8B-B14F-4D97-AF65-F5344CB8AC3E}">
        <p14:creationId xmlns:p14="http://schemas.microsoft.com/office/powerpoint/2010/main" val="255885040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3"/>
          <p:cNvSpPr>
            <a:spLocks noGrp="1"/>
          </p:cNvSpPr>
          <p:nvPr>
            <p:ph type="sldNum" sz="quarter" idx="10"/>
          </p:nvPr>
        </p:nvSpPr>
        <p:spPr/>
        <p:txBody>
          <a:bodyPr/>
          <a:lstStyle/>
          <a:p>
            <a:fld id="{D72A390E-1027-4F8A-A08E-0A1233E0D43F}" type="slidenum">
              <a:rPr lang="en-US">
                <a:solidFill>
                  <a:prstClr val="black">
                    <a:tint val="75000"/>
                  </a:prstClr>
                </a:solidFill>
              </a:rPr>
              <a:pPr/>
              <a:t>37</a:t>
            </a:fld>
            <a:endParaRPr lang="en-US">
              <a:solidFill>
                <a:prstClr val="black">
                  <a:tint val="75000"/>
                </a:prstClr>
              </a:solidFill>
            </a:endParaRPr>
          </a:p>
        </p:txBody>
      </p:sp>
      <p:sp>
        <p:nvSpPr>
          <p:cNvPr id="459779" name="Text Box 3"/>
          <p:cNvSpPr txBox="1">
            <a:spLocks noChangeArrowheads="1"/>
          </p:cNvSpPr>
          <p:nvPr/>
        </p:nvSpPr>
        <p:spPr bwMode="auto">
          <a:xfrm>
            <a:off x="4973638" y="1184275"/>
            <a:ext cx="4170362" cy="762000"/>
          </a:xfrm>
          <a:prstGeom prst="rect">
            <a:avLst/>
          </a:prstGeom>
          <a:solidFill>
            <a:schemeClr val="bg1"/>
          </a:solidFill>
          <a:ln w="9525">
            <a:noFill/>
            <a:miter lim="800000"/>
            <a:headEnd/>
            <a:tailEnd/>
          </a:ln>
          <a:effectLst/>
        </p:spPr>
        <p:txBody>
          <a:bodyPr wrap="square">
            <a:spAutoFit/>
          </a:bodyPr>
          <a:lstStyle/>
          <a:p>
            <a:pPr marL="457200" indent="-457200" eaLnBrk="0" hangingPunct="0">
              <a:spcBef>
                <a:spcPct val="50000"/>
              </a:spcBef>
              <a:buClr>
                <a:srgbClr val="91005C"/>
              </a:buClr>
              <a:buSzPct val="80000"/>
              <a:buFont typeface="Wingdings 3" pitchFamily="18" charset="2"/>
              <a:buChar char="p"/>
            </a:pPr>
            <a:r>
              <a:rPr lang="en-GB" sz="2200" dirty="0">
                <a:solidFill>
                  <a:prstClr val="black"/>
                </a:solidFill>
              </a:rPr>
              <a:t>Acidification through CO</a:t>
            </a:r>
            <a:r>
              <a:rPr lang="en-GB" sz="2200" baseline="-25000" dirty="0">
                <a:solidFill>
                  <a:prstClr val="black"/>
                </a:solidFill>
              </a:rPr>
              <a:t>2</a:t>
            </a:r>
            <a:r>
              <a:rPr lang="en-GB" sz="2200" dirty="0">
                <a:solidFill>
                  <a:prstClr val="black"/>
                </a:solidFill>
              </a:rPr>
              <a:t> threatens marine life</a:t>
            </a:r>
          </a:p>
        </p:txBody>
      </p:sp>
      <p:pic>
        <p:nvPicPr>
          <p:cNvPr id="459780" name="Picture 4"/>
          <p:cNvPicPr>
            <a:picLocks noChangeAspect="1" noChangeArrowheads="1"/>
          </p:cNvPicPr>
          <p:nvPr/>
        </p:nvPicPr>
        <p:blipFill>
          <a:blip r:embed="rId3" cstate="print"/>
          <a:srcRect/>
          <a:stretch>
            <a:fillRect/>
          </a:stretch>
        </p:blipFill>
        <p:spPr bwMode="auto">
          <a:xfrm>
            <a:off x="3721100" y="3466169"/>
            <a:ext cx="4792980" cy="3312456"/>
          </a:xfrm>
          <a:prstGeom prst="rect">
            <a:avLst/>
          </a:prstGeom>
          <a:noFill/>
          <a:ln w="9525">
            <a:noFill/>
            <a:miter lim="800000"/>
            <a:headEnd/>
            <a:tailEnd/>
          </a:ln>
          <a:effectLst/>
        </p:spPr>
      </p:pic>
      <p:pic>
        <p:nvPicPr>
          <p:cNvPr id="459781" name="Picture 5"/>
          <p:cNvPicPr>
            <a:picLocks noChangeAspect="1" noChangeArrowheads="1"/>
          </p:cNvPicPr>
          <p:nvPr/>
        </p:nvPicPr>
        <p:blipFill>
          <a:blip r:embed="rId4" cstate="print"/>
          <a:srcRect/>
          <a:stretch>
            <a:fillRect/>
          </a:stretch>
        </p:blipFill>
        <p:spPr bwMode="auto">
          <a:xfrm>
            <a:off x="28575" y="0"/>
            <a:ext cx="4822825" cy="3363913"/>
          </a:xfrm>
          <a:prstGeom prst="rect">
            <a:avLst/>
          </a:prstGeom>
          <a:noFill/>
          <a:ln w="9525">
            <a:noFill/>
            <a:miter lim="800000"/>
            <a:headEnd/>
            <a:tailEnd/>
          </a:ln>
          <a:effectLst/>
        </p:spPr>
      </p:pic>
      <p:sp>
        <p:nvSpPr>
          <p:cNvPr id="459782" name="Text Box 6"/>
          <p:cNvSpPr txBox="1">
            <a:spLocks noChangeArrowheads="1"/>
          </p:cNvSpPr>
          <p:nvPr/>
        </p:nvSpPr>
        <p:spPr bwMode="auto">
          <a:xfrm>
            <a:off x="7440930" y="2997201"/>
            <a:ext cx="1073150" cy="366712"/>
          </a:xfrm>
          <a:prstGeom prst="rect">
            <a:avLst/>
          </a:prstGeom>
          <a:noFill/>
          <a:ln w="9525">
            <a:noFill/>
            <a:miter lim="800000"/>
            <a:headEnd/>
            <a:tailEnd/>
          </a:ln>
          <a:effectLst/>
        </p:spPr>
        <p:txBody>
          <a:bodyPr wrap="none">
            <a:spAutoFit/>
          </a:bodyPr>
          <a:lstStyle/>
          <a:p>
            <a:r>
              <a:rPr lang="en-GB" dirty="0">
                <a:solidFill>
                  <a:prstClr val="black"/>
                </a:solidFill>
              </a:rPr>
              <a:t>Plankton</a:t>
            </a:r>
            <a:endParaRPr lang="en-US" dirty="0">
              <a:solidFill>
                <a:prstClr val="black"/>
              </a:solidFill>
            </a:endParaRPr>
          </a:p>
        </p:txBody>
      </p:sp>
      <p:pic>
        <p:nvPicPr>
          <p:cNvPr id="459783" name="Picture 7"/>
          <p:cNvPicPr>
            <a:picLocks noChangeAspect="1" noChangeArrowheads="1"/>
          </p:cNvPicPr>
          <p:nvPr/>
        </p:nvPicPr>
        <p:blipFill>
          <a:blip r:embed="rId5" cstate="print"/>
          <a:srcRect/>
          <a:stretch>
            <a:fillRect/>
          </a:stretch>
        </p:blipFill>
        <p:spPr bwMode="auto">
          <a:xfrm>
            <a:off x="399098" y="4186239"/>
            <a:ext cx="2894012" cy="2170112"/>
          </a:xfrm>
          <a:prstGeom prst="rect">
            <a:avLst/>
          </a:prstGeom>
          <a:noFill/>
          <a:ln w="9525">
            <a:noFill/>
            <a:miter lim="800000"/>
            <a:headEnd/>
            <a:tailEnd/>
          </a:ln>
          <a:effectLst/>
        </p:spPr>
      </p:pic>
      <p:sp>
        <p:nvSpPr>
          <p:cNvPr id="459784" name="Text Box 8"/>
          <p:cNvSpPr txBox="1">
            <a:spLocks noChangeArrowheads="1"/>
          </p:cNvSpPr>
          <p:nvPr/>
        </p:nvSpPr>
        <p:spPr bwMode="auto">
          <a:xfrm>
            <a:off x="28575" y="4554538"/>
            <a:ext cx="1390650" cy="366712"/>
          </a:xfrm>
          <a:prstGeom prst="rect">
            <a:avLst/>
          </a:prstGeom>
          <a:noFill/>
          <a:ln w="9525">
            <a:noFill/>
            <a:miter lim="800000"/>
            <a:headEnd/>
            <a:tailEnd/>
          </a:ln>
          <a:effectLst/>
        </p:spPr>
        <p:txBody>
          <a:bodyPr wrap="none">
            <a:spAutoFit/>
          </a:bodyPr>
          <a:lstStyle/>
          <a:p>
            <a:r>
              <a:rPr lang="en-GB">
                <a:solidFill>
                  <a:prstClr val="black"/>
                </a:solidFill>
              </a:rPr>
              <a:t>Coral Reefs</a:t>
            </a:r>
            <a:endParaRPr lang="en-US">
              <a:solidFill>
                <a:prstClr val="black"/>
              </a:solidFill>
            </a:endParaRPr>
          </a:p>
        </p:txBody>
      </p:sp>
    </p:spTree>
    <p:extLst>
      <p:ext uri="{BB962C8B-B14F-4D97-AF65-F5344CB8AC3E}">
        <p14:creationId xmlns:p14="http://schemas.microsoft.com/office/powerpoint/2010/main" val="579997837"/>
      </p:ext>
    </p:extLst>
  </p:cSld>
  <p:clrMapOvr>
    <a:masterClrMapping/>
  </p:clrMapOvr>
  <p:transition>
    <p:wipe dir="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antarctica, sea ice, glaciers, ice, icebergs "/>
          <p:cNvPicPr>
            <a:picLocks noChangeAspect="1" noChangeArrowheads="1"/>
          </p:cNvPicPr>
          <p:nvPr/>
        </p:nvPicPr>
        <p:blipFill>
          <a:blip r:embed="rId2" cstate="print">
            <a:lum bright="52000" contrast="-70000"/>
          </a:blip>
          <a:srcRect/>
          <a:stretch>
            <a:fillRect/>
          </a:stretch>
        </p:blipFill>
        <p:spPr bwMode="auto">
          <a:xfrm>
            <a:off x="0" y="0"/>
            <a:ext cx="9169611" cy="6858000"/>
          </a:xfrm>
          <a:prstGeom prst="rect">
            <a:avLst/>
          </a:prstGeom>
          <a:noFill/>
          <a:effectLst>
            <a:outerShdw blurRad="50800" dist="50800" dir="5400000" algn="ctr" rotWithShape="0">
              <a:srgbClr val="000000">
                <a:alpha val="40000"/>
              </a:srgbClr>
            </a:outerShdw>
          </a:effectLst>
        </p:spPr>
      </p:pic>
      <p:sp>
        <p:nvSpPr>
          <p:cNvPr id="4" name="Title 3"/>
          <p:cNvSpPr>
            <a:spLocks noGrp="1"/>
          </p:cNvSpPr>
          <p:nvPr>
            <p:ph type="title"/>
          </p:nvPr>
        </p:nvSpPr>
        <p:spPr>
          <a:xfrm>
            <a:off x="533400" y="457200"/>
            <a:ext cx="8229600" cy="1143000"/>
          </a:xfrm>
        </p:spPr>
        <p:txBody>
          <a:bodyPr/>
          <a:lstStyle/>
          <a:p>
            <a:r>
              <a:rPr lang="en-US" dirty="0" smtClean="0">
                <a:solidFill>
                  <a:srgbClr val="0033CC"/>
                </a:solidFill>
                <a:latin typeface="Arial" pitchFamily="34" charset="0"/>
                <a:cs typeface="Arial" pitchFamily="34" charset="0"/>
              </a:rPr>
              <a:t>Global Climate Models</a:t>
            </a:r>
            <a:endParaRPr lang="en-US" dirty="0">
              <a:solidFill>
                <a:srgbClr val="0033CC"/>
              </a:solidFill>
              <a:latin typeface="Arial" pitchFamily="34" charset="0"/>
              <a:cs typeface="Arial" pitchFamily="34" charset="0"/>
            </a:endParaRPr>
          </a:p>
        </p:txBody>
      </p:sp>
    </p:spTree>
    <p:extLst>
      <p:ext uri="{BB962C8B-B14F-4D97-AF65-F5344CB8AC3E}">
        <p14:creationId xmlns:p14="http://schemas.microsoft.com/office/powerpoint/2010/main" val="139013663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smtClean="0">
                <a:solidFill>
                  <a:srgbClr val="0033CC"/>
                </a:solidFill>
                <a:effectLst>
                  <a:outerShdw blurRad="38100" dist="38100" dir="2700000" algn="tl">
                    <a:srgbClr val="000000">
                      <a:alpha val="43137"/>
                    </a:srgbClr>
                  </a:outerShdw>
                </a:effectLst>
                <a:latin typeface="Arial" pitchFamily="34" charset="0"/>
                <a:cs typeface="Arial" pitchFamily="34" charset="0"/>
              </a:rPr>
              <a:t>20</a:t>
            </a:r>
            <a:r>
              <a:rPr lang="en-US" sz="3600" baseline="30000" dirty="0" smtClean="0">
                <a:solidFill>
                  <a:srgbClr val="0033CC"/>
                </a:solidFill>
                <a:effectLst>
                  <a:outerShdw blurRad="38100" dist="38100" dir="2700000" algn="tl">
                    <a:srgbClr val="000000">
                      <a:alpha val="43137"/>
                    </a:srgbClr>
                  </a:outerShdw>
                </a:effectLst>
                <a:latin typeface="Arial" pitchFamily="34" charset="0"/>
                <a:cs typeface="Arial" pitchFamily="34" charset="0"/>
              </a:rPr>
              <a:t>th</a:t>
            </a:r>
            <a:r>
              <a:rPr lang="en-US" sz="3600" dirty="0" smtClean="0">
                <a:solidFill>
                  <a:srgbClr val="0033CC"/>
                </a:solidFill>
                <a:effectLst>
                  <a:outerShdw blurRad="38100" dist="38100" dir="2700000" algn="tl">
                    <a:srgbClr val="000000">
                      <a:alpha val="43137"/>
                    </a:srgbClr>
                  </a:outerShdw>
                </a:effectLst>
                <a:latin typeface="Arial" pitchFamily="34" charset="0"/>
                <a:cs typeface="Arial" pitchFamily="34" charset="0"/>
              </a:rPr>
              <a:t> Century With and Without Human Influences</a:t>
            </a:r>
            <a:endParaRPr lang="en-US" sz="3600" dirty="0">
              <a:solidFill>
                <a:srgbClr val="0033CC"/>
              </a:solidFill>
              <a:effectLst>
                <a:outerShdw blurRad="38100" dist="38100" dir="2700000" algn="tl">
                  <a:srgbClr val="000000">
                    <a:alpha val="43137"/>
                  </a:srgbClr>
                </a:outerShdw>
              </a:effectLst>
              <a:latin typeface="Arial" pitchFamily="34" charset="0"/>
              <a:cs typeface="Arial" pitchFamily="34" charset="0"/>
            </a:endParaRPr>
          </a:p>
        </p:txBody>
      </p:sp>
      <p:pic>
        <p:nvPicPr>
          <p:cNvPr id="3" name="Picture 2"/>
          <p:cNvPicPr/>
          <p:nvPr/>
        </p:nvPicPr>
        <p:blipFill>
          <a:blip r:embed="rId2" cstate="print"/>
          <a:srcRect/>
          <a:stretch>
            <a:fillRect/>
          </a:stretch>
        </p:blipFill>
        <p:spPr bwMode="auto">
          <a:xfrm>
            <a:off x="990600" y="1676400"/>
            <a:ext cx="7010400" cy="4571999"/>
          </a:xfrm>
          <a:prstGeom prst="rect">
            <a:avLst/>
          </a:prstGeom>
          <a:noFill/>
          <a:ln w="9525">
            <a:noFill/>
            <a:miter lim="800000"/>
            <a:headEnd/>
            <a:tailEnd/>
          </a:ln>
        </p:spPr>
      </p:pic>
      <p:sp>
        <p:nvSpPr>
          <p:cNvPr id="4" name="TextBox 3"/>
          <p:cNvSpPr txBox="1"/>
          <p:nvPr/>
        </p:nvSpPr>
        <p:spPr>
          <a:xfrm>
            <a:off x="152400" y="6324600"/>
            <a:ext cx="8534400" cy="369332"/>
          </a:xfrm>
          <a:prstGeom prst="rect">
            <a:avLst/>
          </a:prstGeom>
          <a:noFill/>
        </p:spPr>
        <p:txBody>
          <a:bodyPr wrap="square" rtlCol="0">
            <a:spAutoFit/>
          </a:bodyPr>
          <a:lstStyle/>
          <a:p>
            <a:r>
              <a:rPr lang="en-US" dirty="0" smtClean="0">
                <a:solidFill>
                  <a:prstClr val="black"/>
                </a:solidFill>
              </a:rPr>
              <a:t>Based on 4-member PCM ensembles, Meehl et al</a:t>
            </a:r>
            <a:r>
              <a:rPr lang="en-US" i="1" dirty="0" smtClean="0">
                <a:solidFill>
                  <a:prstClr val="black"/>
                </a:solidFill>
              </a:rPr>
              <a:t>., J. Climate</a:t>
            </a:r>
            <a:r>
              <a:rPr lang="en-US" dirty="0" smtClean="0">
                <a:solidFill>
                  <a:prstClr val="black"/>
                </a:solidFill>
              </a:rPr>
              <a:t>, 2004 </a:t>
            </a:r>
            <a:endParaRPr lang="en-US" dirty="0">
              <a:solidFill>
                <a:prstClr val="black"/>
              </a:solidFill>
            </a:endParaRPr>
          </a:p>
        </p:txBody>
      </p:sp>
    </p:spTree>
    <p:extLst>
      <p:ext uri="{BB962C8B-B14F-4D97-AF65-F5344CB8AC3E}">
        <p14:creationId xmlns:p14="http://schemas.microsoft.com/office/powerpoint/2010/main" val="100179445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755374" y="811578"/>
            <a:ext cx="7403994" cy="4802043"/>
          </a:xfrm>
          <a:prstGeom prst="rect">
            <a:avLst/>
          </a:prstGeom>
        </p:spPr>
      </p:pic>
      <p:sp>
        <p:nvSpPr>
          <p:cNvPr id="4" name="TextBox 3"/>
          <p:cNvSpPr txBox="1"/>
          <p:nvPr/>
        </p:nvSpPr>
        <p:spPr>
          <a:xfrm>
            <a:off x="3228230" y="6225871"/>
            <a:ext cx="5812404" cy="338554"/>
          </a:xfrm>
          <a:prstGeom prst="rect">
            <a:avLst/>
          </a:prstGeom>
          <a:noFill/>
        </p:spPr>
        <p:txBody>
          <a:bodyPr wrap="square" rtlCol="0">
            <a:spAutoFit/>
          </a:bodyPr>
          <a:lstStyle/>
          <a:p>
            <a:r>
              <a:rPr lang="en-US" sz="1600" dirty="0" smtClean="0">
                <a:latin typeface="Arial" panose="020B0604020202020204" pitchFamily="34" charset="0"/>
                <a:cs typeface="Arial" panose="020B0604020202020204" pitchFamily="34" charset="0"/>
              </a:rPr>
              <a:t>Source: Annan </a:t>
            </a:r>
            <a:r>
              <a:rPr lang="en-US" sz="1600" dirty="0">
                <a:latin typeface="Arial" panose="020B0604020202020204" pitchFamily="34" charset="0"/>
                <a:cs typeface="Arial" panose="020B0604020202020204" pitchFamily="34" charset="0"/>
              </a:rPr>
              <a:t>and Hargreaves, </a:t>
            </a:r>
            <a:r>
              <a:rPr lang="en-US" sz="1600" i="1" dirty="0" err="1">
                <a:latin typeface="Arial" panose="020B0604020202020204" pitchFamily="34" charset="0"/>
                <a:cs typeface="Arial" panose="020B0604020202020204" pitchFamily="34" charset="0"/>
              </a:rPr>
              <a:t>Clim</a:t>
            </a:r>
            <a:r>
              <a:rPr lang="en-US" sz="1600" i="1" dirty="0">
                <a:latin typeface="Arial" panose="020B0604020202020204" pitchFamily="34" charset="0"/>
                <a:cs typeface="Arial" panose="020B0604020202020204" pitchFamily="34" charset="0"/>
              </a:rPr>
              <a:t>. Past</a:t>
            </a:r>
            <a:r>
              <a:rPr lang="en-US" sz="1600" dirty="0">
                <a:latin typeface="Arial" panose="020B0604020202020204" pitchFamily="34" charset="0"/>
                <a:cs typeface="Arial" panose="020B0604020202020204" pitchFamily="34" charset="0"/>
              </a:rPr>
              <a:t>, </a:t>
            </a:r>
            <a:r>
              <a:rPr lang="en-US" sz="1600" b="1" dirty="0">
                <a:latin typeface="Arial" panose="020B0604020202020204" pitchFamily="34" charset="0"/>
                <a:cs typeface="Arial" panose="020B0604020202020204" pitchFamily="34" charset="0"/>
              </a:rPr>
              <a:t>9,</a:t>
            </a:r>
            <a:r>
              <a:rPr lang="en-US" sz="1600" dirty="0">
                <a:latin typeface="Arial" panose="020B0604020202020204" pitchFamily="34" charset="0"/>
                <a:cs typeface="Arial" panose="020B0604020202020204" pitchFamily="34" charset="0"/>
              </a:rPr>
              <a:t> 367–376, 2013</a:t>
            </a:r>
            <a:endParaRPr lang="en-US" sz="1600" dirty="0"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7204543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33400" y="457200"/>
            <a:ext cx="8229600" cy="1143000"/>
          </a:xfrm>
        </p:spPr>
        <p:txBody>
          <a:bodyPr/>
          <a:lstStyle/>
          <a:p>
            <a:r>
              <a:rPr lang="en-US" dirty="0" smtClean="0">
                <a:solidFill>
                  <a:srgbClr val="0033CC"/>
                </a:solidFill>
                <a:latin typeface="Arial" pitchFamily="34" charset="0"/>
                <a:cs typeface="Arial" pitchFamily="34" charset="0"/>
              </a:rPr>
              <a:t>The Future</a:t>
            </a:r>
            <a:endParaRPr lang="en-US" dirty="0">
              <a:solidFill>
                <a:srgbClr val="0033CC"/>
              </a:solidFill>
              <a:latin typeface="Arial" pitchFamily="34" charset="0"/>
              <a:cs typeface="Arial" pitchFamily="34" charset="0"/>
            </a:endParaRPr>
          </a:p>
        </p:txBody>
      </p:sp>
    </p:spTree>
    <p:extLst>
      <p:ext uri="{BB962C8B-B14F-4D97-AF65-F5344CB8AC3E}">
        <p14:creationId xmlns:p14="http://schemas.microsoft.com/office/powerpoint/2010/main" val="342177941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33CC"/>
                </a:solidFill>
                <a:effectLst>
                  <a:outerShdw blurRad="38100" dist="38100" dir="2700000" algn="tl">
                    <a:srgbClr val="000000">
                      <a:alpha val="43137"/>
                    </a:srgbClr>
                  </a:outerShdw>
                </a:effectLst>
                <a:latin typeface="Arial" pitchFamily="34" charset="0"/>
                <a:cs typeface="Arial" pitchFamily="34" charset="0"/>
              </a:rPr>
              <a:t>Sources of Uncertainty</a:t>
            </a:r>
            <a:endParaRPr lang="en-US" dirty="0">
              <a:solidFill>
                <a:srgbClr val="0033CC"/>
              </a:solidFill>
              <a:effectLst>
                <a:outerShdw blurRad="38100" dist="38100" dir="2700000" algn="tl">
                  <a:srgbClr val="000000">
                    <a:alpha val="43137"/>
                  </a:srgbClr>
                </a:outerShdw>
              </a:effectLst>
              <a:latin typeface="Arial" pitchFamily="34" charset="0"/>
              <a:cs typeface="Arial" pitchFamily="34" charset="0"/>
            </a:endParaRPr>
          </a:p>
        </p:txBody>
      </p:sp>
      <p:sp>
        <p:nvSpPr>
          <p:cNvPr id="3" name="Content Placeholder 2"/>
          <p:cNvSpPr>
            <a:spLocks noGrp="1"/>
          </p:cNvSpPr>
          <p:nvPr>
            <p:ph idx="1"/>
          </p:nvPr>
        </p:nvSpPr>
        <p:spPr>
          <a:xfrm>
            <a:off x="457200" y="1828800"/>
            <a:ext cx="8229600" cy="4525963"/>
          </a:xfrm>
        </p:spPr>
        <p:txBody>
          <a:bodyPr/>
          <a:lstStyle/>
          <a:p>
            <a:pPr>
              <a:buSzPct val="70000"/>
              <a:buBlip>
                <a:blip r:embed="rId2"/>
              </a:buBlip>
            </a:pPr>
            <a:r>
              <a:rPr lang="en-US" dirty="0" smtClean="0">
                <a:solidFill>
                  <a:srgbClr val="0033CC"/>
                </a:solidFill>
                <a:latin typeface="Arial" pitchFamily="34" charset="0"/>
                <a:cs typeface="Arial" pitchFamily="34" charset="0"/>
              </a:rPr>
              <a:t>Cloud Feedback</a:t>
            </a:r>
          </a:p>
          <a:p>
            <a:pPr>
              <a:buSzPct val="70000"/>
              <a:buBlip>
                <a:blip r:embed="rId2"/>
              </a:buBlip>
            </a:pPr>
            <a:endParaRPr lang="en-US" dirty="0" smtClean="0">
              <a:solidFill>
                <a:srgbClr val="0033CC"/>
              </a:solidFill>
              <a:latin typeface="Arial" pitchFamily="34" charset="0"/>
              <a:cs typeface="Arial" pitchFamily="34" charset="0"/>
            </a:endParaRPr>
          </a:p>
          <a:p>
            <a:pPr>
              <a:buSzPct val="70000"/>
              <a:buBlip>
                <a:blip r:embed="rId2"/>
              </a:buBlip>
            </a:pPr>
            <a:r>
              <a:rPr lang="en-US" dirty="0" smtClean="0">
                <a:solidFill>
                  <a:srgbClr val="0033CC"/>
                </a:solidFill>
                <a:latin typeface="Arial" pitchFamily="34" charset="0"/>
                <a:cs typeface="Arial" pitchFamily="34" charset="0"/>
              </a:rPr>
              <a:t>Water Vapor Feedback</a:t>
            </a:r>
          </a:p>
          <a:p>
            <a:pPr>
              <a:buSzPct val="70000"/>
              <a:buBlip>
                <a:blip r:embed="rId2"/>
              </a:buBlip>
            </a:pPr>
            <a:endParaRPr lang="en-US" dirty="0" smtClean="0">
              <a:solidFill>
                <a:srgbClr val="0033CC"/>
              </a:solidFill>
              <a:latin typeface="Arial" pitchFamily="34" charset="0"/>
              <a:cs typeface="Arial" pitchFamily="34" charset="0"/>
            </a:endParaRPr>
          </a:p>
          <a:p>
            <a:pPr>
              <a:buSzPct val="70000"/>
              <a:buBlip>
                <a:blip r:embed="rId2"/>
              </a:buBlip>
            </a:pPr>
            <a:r>
              <a:rPr lang="en-US" dirty="0" smtClean="0">
                <a:solidFill>
                  <a:srgbClr val="0033CC"/>
                </a:solidFill>
                <a:latin typeface="Arial" pitchFamily="34" charset="0"/>
                <a:cs typeface="Arial" pitchFamily="34" charset="0"/>
              </a:rPr>
              <a:t>Ocean Response</a:t>
            </a:r>
          </a:p>
          <a:p>
            <a:pPr>
              <a:buSzPct val="70000"/>
              <a:buBlip>
                <a:blip r:embed="rId2"/>
              </a:buBlip>
            </a:pPr>
            <a:endParaRPr lang="en-US" dirty="0" smtClean="0">
              <a:solidFill>
                <a:srgbClr val="0033CC"/>
              </a:solidFill>
              <a:latin typeface="Arial" pitchFamily="34" charset="0"/>
              <a:cs typeface="Arial" pitchFamily="34" charset="0"/>
            </a:endParaRPr>
          </a:p>
          <a:p>
            <a:pPr>
              <a:buSzPct val="70000"/>
              <a:buBlip>
                <a:blip r:embed="rId2"/>
              </a:buBlip>
            </a:pPr>
            <a:r>
              <a:rPr lang="en-US" dirty="0" smtClean="0">
                <a:solidFill>
                  <a:srgbClr val="0033CC"/>
                </a:solidFill>
                <a:latin typeface="Arial" pitchFamily="34" charset="0"/>
                <a:cs typeface="Arial" pitchFamily="34" charset="0"/>
              </a:rPr>
              <a:t>Aerosols</a:t>
            </a:r>
          </a:p>
          <a:p>
            <a:endParaRPr lang="en-US" dirty="0"/>
          </a:p>
        </p:txBody>
      </p:sp>
    </p:spTree>
    <p:extLst>
      <p:ext uri="{BB962C8B-B14F-4D97-AF65-F5344CB8AC3E}">
        <p14:creationId xmlns:p14="http://schemas.microsoft.com/office/powerpoint/2010/main" val="4012888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blinds(horizontal)">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blinds(horizontal)">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blinds(horizontal)">
                                      <p:cBhvr>
                                        <p:cTn id="22"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8072" y="980728"/>
            <a:ext cx="8615928" cy="48931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5" name="TextBox 4"/>
          <p:cNvSpPr txBox="1"/>
          <p:nvPr/>
        </p:nvSpPr>
        <p:spPr>
          <a:xfrm>
            <a:off x="182880" y="5522976"/>
            <a:ext cx="6336792" cy="338554"/>
          </a:xfrm>
          <a:prstGeom prst="rect">
            <a:avLst/>
          </a:prstGeom>
          <a:noFill/>
        </p:spPr>
        <p:txBody>
          <a:bodyPr wrap="square" rtlCol="0">
            <a:spAutoFit/>
          </a:bodyPr>
          <a:lstStyle/>
          <a:p>
            <a:pPr fontAlgn="base">
              <a:spcBef>
                <a:spcPct val="0"/>
              </a:spcBef>
              <a:spcAft>
                <a:spcPct val="0"/>
              </a:spcAft>
            </a:pPr>
            <a:r>
              <a:rPr lang="en-GB" sz="1600" i="1" dirty="0">
                <a:solidFill>
                  <a:srgbClr val="000000"/>
                </a:solidFill>
                <a:latin typeface="Arial" pitchFamily="34" charset="0"/>
                <a:cs typeface="Arial" pitchFamily="34" charset="0"/>
              </a:rPr>
              <a:t>Source: </a:t>
            </a:r>
            <a:r>
              <a:rPr lang="en-GB" sz="1600" i="1" dirty="0" smtClean="0">
                <a:solidFill>
                  <a:srgbClr val="000000"/>
                </a:solidFill>
                <a:latin typeface="Arial" pitchFamily="34" charset="0"/>
                <a:cs typeface="Arial" pitchFamily="34" charset="0"/>
              </a:rPr>
              <a:t>100000 </a:t>
            </a:r>
            <a:r>
              <a:rPr lang="en-GB" sz="1600" i="1" dirty="0">
                <a:solidFill>
                  <a:srgbClr val="000000"/>
                </a:solidFill>
                <a:latin typeface="Arial" pitchFamily="34" charset="0"/>
                <a:cs typeface="Arial" pitchFamily="34" charset="0"/>
              </a:rPr>
              <a:t>PAGE09 runs</a:t>
            </a:r>
          </a:p>
        </p:txBody>
      </p:sp>
      <p:grpSp>
        <p:nvGrpSpPr>
          <p:cNvPr id="2" name="Group 5"/>
          <p:cNvGrpSpPr/>
          <p:nvPr/>
        </p:nvGrpSpPr>
        <p:grpSpPr>
          <a:xfrm>
            <a:off x="124786" y="6225215"/>
            <a:ext cx="4941473" cy="523057"/>
            <a:chOff x="124786" y="6225215"/>
            <a:chExt cx="4941473" cy="523057"/>
          </a:xfrm>
        </p:grpSpPr>
        <p:pic>
          <p:nvPicPr>
            <p:cNvPr id="7" name="Picture 6" descr="SEILogosmall.JPG"/>
            <p:cNvPicPr>
              <a:picLocks noChangeAspect="1"/>
            </p:cNvPicPr>
            <p:nvPr/>
          </p:nvPicPr>
          <p:blipFill>
            <a:blip r:embed="rId5" cstate="print"/>
            <a:stretch>
              <a:fillRect/>
            </a:stretch>
          </p:blipFill>
          <p:spPr>
            <a:xfrm>
              <a:off x="124786" y="6225215"/>
              <a:ext cx="1201094" cy="523057"/>
            </a:xfrm>
            <a:prstGeom prst="rect">
              <a:avLst/>
            </a:prstGeom>
          </p:spPr>
        </p:pic>
        <p:pic>
          <p:nvPicPr>
            <p:cNvPr id="9" name="Picture 2"/>
            <p:cNvPicPr>
              <a:picLocks noChangeAspect="1" noChangeArrowheads="1"/>
            </p:cNvPicPr>
            <p:nvPr/>
          </p:nvPicPr>
          <p:blipFill>
            <a:blip r:embed="rId6" cstate="print"/>
            <a:srcRect/>
            <a:stretch>
              <a:fillRect/>
            </a:stretch>
          </p:blipFill>
          <p:spPr bwMode="auto">
            <a:xfrm>
              <a:off x="3097759" y="6282856"/>
              <a:ext cx="1968500" cy="309563"/>
            </a:xfrm>
            <a:prstGeom prst="rect">
              <a:avLst/>
            </a:prstGeom>
            <a:noFill/>
            <a:ln w="12700">
              <a:noFill/>
              <a:miter lim="800000"/>
              <a:headEnd/>
              <a:tailEnd/>
            </a:ln>
          </p:spPr>
        </p:pic>
      </p:grpSp>
      <p:sp>
        <p:nvSpPr>
          <p:cNvPr id="15" name="Title 1"/>
          <p:cNvSpPr>
            <a:spLocks noGrp="1"/>
          </p:cNvSpPr>
          <p:nvPr>
            <p:ph type="title"/>
          </p:nvPr>
        </p:nvSpPr>
        <p:spPr>
          <a:xfrm>
            <a:off x="467544" y="115094"/>
            <a:ext cx="8226425" cy="1009650"/>
          </a:xfrm>
        </p:spPr>
        <p:txBody>
          <a:bodyPr/>
          <a:lstStyle/>
          <a:p>
            <a:r>
              <a:rPr lang="en-GB" sz="2400" b="0" dirty="0" smtClean="0"/>
              <a:t> </a:t>
            </a:r>
            <a:r>
              <a:rPr lang="en-GB" sz="2400" b="0" dirty="0" smtClean="0">
                <a:solidFill>
                  <a:srgbClr val="0033CC"/>
                </a:solidFill>
                <a:latin typeface="Arial" pitchFamily="34" charset="0"/>
                <a:cs typeface="Arial" pitchFamily="34" charset="0"/>
              </a:rPr>
              <a:t>Estimate of how </a:t>
            </a:r>
            <a:r>
              <a:rPr lang="en-GB" sz="2400" dirty="0" smtClean="0">
                <a:solidFill>
                  <a:srgbClr val="0033CC"/>
                </a:solidFill>
                <a:latin typeface="Arial" pitchFamily="34" charset="0"/>
                <a:cs typeface="Arial" pitchFamily="34" charset="0"/>
              </a:rPr>
              <a:t>much global climate will warm as a result of doubling CO</a:t>
            </a:r>
            <a:r>
              <a:rPr lang="en-GB" sz="2400" baseline="-25000" dirty="0" smtClean="0">
                <a:solidFill>
                  <a:srgbClr val="0033CC"/>
                </a:solidFill>
                <a:latin typeface="Arial" pitchFamily="34" charset="0"/>
                <a:cs typeface="Arial" pitchFamily="34" charset="0"/>
              </a:rPr>
              <a:t>2</a:t>
            </a:r>
            <a:r>
              <a:rPr lang="en-GB" sz="2400" dirty="0" smtClean="0">
                <a:solidFill>
                  <a:srgbClr val="0033CC"/>
                </a:solidFill>
                <a:latin typeface="Arial" pitchFamily="34" charset="0"/>
                <a:cs typeface="Arial" pitchFamily="34" charset="0"/>
              </a:rPr>
              <a:t>: a </a:t>
            </a:r>
            <a:r>
              <a:rPr lang="en-GB" sz="2400" b="0" dirty="0" smtClean="0">
                <a:solidFill>
                  <a:srgbClr val="0033CC"/>
                </a:solidFill>
                <a:latin typeface="Arial" pitchFamily="34" charset="0"/>
                <a:cs typeface="Arial" pitchFamily="34" charset="0"/>
              </a:rPr>
              <a:t>probability distribution</a:t>
            </a:r>
            <a:endParaRPr lang="en-GB" sz="2400" b="0" dirty="0">
              <a:solidFill>
                <a:srgbClr val="0033CC"/>
              </a:solidFill>
              <a:latin typeface="Arial" pitchFamily="34" charset="0"/>
              <a:cs typeface="Arial" pitchFamily="34" charset="0"/>
            </a:endParaRPr>
          </a:p>
        </p:txBody>
      </p:sp>
      <p:sp>
        <p:nvSpPr>
          <p:cNvPr id="8" name="TextBox 7"/>
          <p:cNvSpPr txBox="1"/>
          <p:nvPr/>
        </p:nvSpPr>
        <p:spPr>
          <a:xfrm>
            <a:off x="5292080" y="6093296"/>
            <a:ext cx="3268216" cy="646331"/>
          </a:xfrm>
          <a:prstGeom prst="rect">
            <a:avLst/>
          </a:prstGeom>
          <a:noFill/>
        </p:spPr>
        <p:txBody>
          <a:bodyPr wrap="square" rtlCol="0">
            <a:spAutoFit/>
          </a:bodyPr>
          <a:lstStyle/>
          <a:p>
            <a:pPr defTabSz="457200"/>
            <a:r>
              <a:rPr lang="en-US" dirty="0" smtClean="0">
                <a:solidFill>
                  <a:srgbClr val="FF0000"/>
                </a:solidFill>
                <a:latin typeface="Arial"/>
                <a:cs typeface="Arial"/>
              </a:rPr>
              <a:t>Chris Hope, U. Cambridge</a:t>
            </a:r>
          </a:p>
          <a:p>
            <a:pPr defTabSz="457200"/>
            <a:r>
              <a:rPr lang="en-US" dirty="0" smtClean="0">
                <a:solidFill>
                  <a:srgbClr val="FF0000"/>
                </a:solidFill>
                <a:latin typeface="Arial"/>
                <a:cs typeface="Arial"/>
              </a:rPr>
              <a:t>courtesy Tim Palmer</a:t>
            </a:r>
            <a:endParaRPr lang="en-US" dirty="0">
              <a:solidFill>
                <a:srgbClr val="FF0000"/>
              </a:solidFill>
              <a:latin typeface="Arial"/>
              <a:cs typeface="Arial"/>
            </a:endParaRPr>
          </a:p>
        </p:txBody>
      </p:sp>
    </p:spTree>
    <p:custDataLst>
      <p:tags r:id="rId1"/>
    </p:custDataLst>
    <p:extLst>
      <p:ext uri="{BB962C8B-B14F-4D97-AF65-F5344CB8AC3E}">
        <p14:creationId xmlns:p14="http://schemas.microsoft.com/office/powerpoint/2010/main" val="2056210040"/>
      </p:ext>
    </p:extLst>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solidFill>
                  <a:srgbClr val="0000FF"/>
                </a:solidFill>
              </a:rPr>
              <a:t>CO</a:t>
            </a:r>
            <a:r>
              <a:rPr lang="en-US" baseline="-25000" dirty="0" smtClean="0">
                <a:solidFill>
                  <a:srgbClr val="0000FF"/>
                </a:solidFill>
              </a:rPr>
              <a:t>2</a:t>
            </a:r>
            <a:r>
              <a:rPr lang="en-US" dirty="0" smtClean="0">
                <a:solidFill>
                  <a:srgbClr val="0000FF"/>
                </a:solidFill>
              </a:rPr>
              <a:t> Will Go Well Beyond Doubling</a:t>
            </a:r>
            <a:endParaRPr lang="en-US" dirty="0">
              <a:solidFill>
                <a:srgbClr val="0000FF"/>
              </a:solidFill>
            </a:endParaRPr>
          </a:p>
        </p:txBody>
      </p:sp>
      <p:pic>
        <p:nvPicPr>
          <p:cNvPr id="1026" name="Picture 2" descr="http://www.skepticalscience.com/images/CO2_emission_scenarios.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8575" y="1739676"/>
            <a:ext cx="7287128" cy="4255682"/>
          </a:xfrm>
          <a:prstGeom prst="rect">
            <a:avLst/>
          </a:prstGeom>
          <a:noFill/>
          <a:extLst>
            <a:ext uri="{909E8E84-426E-40DD-AFC4-6F175D3DCCD1}">
              <a14:hiddenFill xmlns:a14="http://schemas.microsoft.com/office/drawing/2010/main">
                <a:solidFill>
                  <a:srgbClr val="FFFFFF"/>
                </a:solidFill>
              </a14:hiddenFill>
            </a:ext>
          </a:extLst>
        </p:spPr>
      </p:pic>
      <p:cxnSp>
        <p:nvCxnSpPr>
          <p:cNvPr id="6" name="Straight Connector 5"/>
          <p:cNvCxnSpPr/>
          <p:nvPr/>
        </p:nvCxnSpPr>
        <p:spPr>
          <a:xfrm flipV="1">
            <a:off x="1567814" y="3657600"/>
            <a:ext cx="5902661" cy="17254"/>
          </a:xfrm>
          <a:prstGeom prst="line">
            <a:avLst/>
          </a:prstGeom>
          <a:ln w="38100">
            <a:prstDash val="dash"/>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7500590" y="3288268"/>
            <a:ext cx="1095555" cy="738664"/>
          </a:xfrm>
          <a:prstGeom prst="rect">
            <a:avLst/>
          </a:prstGeom>
          <a:noFill/>
        </p:spPr>
        <p:txBody>
          <a:bodyPr wrap="square" rtlCol="0">
            <a:spAutoFit/>
          </a:bodyPr>
          <a:lstStyle/>
          <a:p>
            <a:r>
              <a:rPr lang="en-US" sz="1400" dirty="0" smtClean="0">
                <a:solidFill>
                  <a:srgbClr val="0000FF"/>
                </a:solidFill>
                <a:latin typeface="Arial" panose="020B0604020202020204" pitchFamily="34" charset="0"/>
                <a:cs typeface="Arial" panose="020B0604020202020204" pitchFamily="34" charset="0"/>
              </a:rPr>
              <a:t>Double Pre-Industrial</a:t>
            </a:r>
          </a:p>
        </p:txBody>
      </p:sp>
    </p:spTree>
    <p:extLst>
      <p:ext uri="{BB962C8B-B14F-4D97-AF65-F5344CB8AC3E}">
        <p14:creationId xmlns:p14="http://schemas.microsoft.com/office/powerpoint/2010/main" val="186100964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srcRect/>
          <a:stretch>
            <a:fillRect/>
          </a:stretch>
        </p:blipFill>
        <p:spPr bwMode="auto">
          <a:xfrm>
            <a:off x="3352799" y="152401"/>
            <a:ext cx="5668403" cy="6705600"/>
          </a:xfrm>
          <a:prstGeom prst="rect">
            <a:avLst/>
          </a:prstGeom>
          <a:noFill/>
          <a:ln w="9525">
            <a:noFill/>
            <a:miter lim="800000"/>
            <a:headEnd/>
            <a:tailEnd/>
          </a:ln>
        </p:spPr>
      </p:pic>
      <p:sp>
        <p:nvSpPr>
          <p:cNvPr id="3" name="TextBox 2"/>
          <p:cNvSpPr txBox="1"/>
          <p:nvPr/>
        </p:nvSpPr>
        <p:spPr>
          <a:xfrm>
            <a:off x="304800" y="1600200"/>
            <a:ext cx="3124200" cy="1200329"/>
          </a:xfrm>
          <a:prstGeom prst="rect">
            <a:avLst/>
          </a:prstGeom>
          <a:noFill/>
        </p:spPr>
        <p:txBody>
          <a:bodyPr wrap="square" rtlCol="0">
            <a:spAutoFit/>
          </a:bodyPr>
          <a:lstStyle/>
          <a:p>
            <a:pPr algn="ctr"/>
            <a:r>
              <a:rPr lang="en-US" dirty="0" smtClean="0">
                <a:solidFill>
                  <a:srgbClr val="0033CC"/>
                </a:solidFill>
              </a:rPr>
              <a:t>Atmospheric CO</a:t>
            </a:r>
            <a:r>
              <a:rPr lang="en-US" baseline="-25000" dirty="0" smtClean="0">
                <a:solidFill>
                  <a:srgbClr val="0033CC"/>
                </a:solidFill>
              </a:rPr>
              <a:t>2</a:t>
            </a:r>
            <a:r>
              <a:rPr lang="en-US" dirty="0" smtClean="0">
                <a:solidFill>
                  <a:srgbClr val="0033CC"/>
                </a:solidFill>
              </a:rPr>
              <a:t> assuming that emissions stop altogether after peak concentrations</a:t>
            </a:r>
            <a:endParaRPr lang="en-US" dirty="0">
              <a:solidFill>
                <a:srgbClr val="0033CC"/>
              </a:solidFill>
            </a:endParaRPr>
          </a:p>
        </p:txBody>
      </p:sp>
      <p:sp>
        <p:nvSpPr>
          <p:cNvPr id="4" name="TextBox 3"/>
          <p:cNvSpPr txBox="1"/>
          <p:nvPr/>
        </p:nvSpPr>
        <p:spPr>
          <a:xfrm>
            <a:off x="381000" y="4419600"/>
            <a:ext cx="2971800" cy="923330"/>
          </a:xfrm>
          <a:prstGeom prst="rect">
            <a:avLst/>
          </a:prstGeom>
          <a:noFill/>
        </p:spPr>
        <p:txBody>
          <a:bodyPr wrap="square" rtlCol="0">
            <a:spAutoFit/>
          </a:bodyPr>
          <a:lstStyle/>
          <a:p>
            <a:pPr algn="ctr"/>
            <a:r>
              <a:rPr lang="en-US" dirty="0" smtClean="0">
                <a:solidFill>
                  <a:srgbClr val="0033CC"/>
                </a:solidFill>
              </a:rPr>
              <a:t>Global mean surface temperature corresponding to atmospheric CO</a:t>
            </a:r>
            <a:r>
              <a:rPr lang="en-US" baseline="-25000" dirty="0" smtClean="0">
                <a:solidFill>
                  <a:srgbClr val="0033CC"/>
                </a:solidFill>
              </a:rPr>
              <a:t>2</a:t>
            </a:r>
            <a:r>
              <a:rPr lang="en-US" dirty="0" smtClean="0">
                <a:solidFill>
                  <a:srgbClr val="0033CC"/>
                </a:solidFill>
              </a:rPr>
              <a:t> above</a:t>
            </a:r>
            <a:endParaRPr lang="en-US" dirty="0">
              <a:solidFill>
                <a:srgbClr val="0033CC"/>
              </a:solidFill>
            </a:endParaRPr>
          </a:p>
        </p:txBody>
      </p:sp>
      <p:sp>
        <p:nvSpPr>
          <p:cNvPr id="5" name="TextBox 4"/>
          <p:cNvSpPr txBox="1"/>
          <p:nvPr/>
        </p:nvSpPr>
        <p:spPr>
          <a:xfrm>
            <a:off x="0" y="152400"/>
            <a:ext cx="3733800" cy="923330"/>
          </a:xfrm>
          <a:prstGeom prst="rect">
            <a:avLst/>
          </a:prstGeom>
          <a:noFill/>
        </p:spPr>
        <p:txBody>
          <a:bodyPr wrap="square" rtlCol="0">
            <a:spAutoFit/>
          </a:bodyPr>
          <a:lstStyle/>
          <a:p>
            <a:pPr algn="ctr"/>
            <a:r>
              <a:rPr lang="en-US" dirty="0" smtClean="0"/>
              <a:t>IPCC 2007: Doubling CO</a:t>
            </a:r>
            <a:r>
              <a:rPr lang="en-US" baseline="-25000" dirty="0" smtClean="0"/>
              <a:t>2</a:t>
            </a:r>
            <a:r>
              <a:rPr lang="en-US" dirty="0" smtClean="0"/>
              <a:t> will lead to an increase in mean global surface temperature of 2 to 4.5 </a:t>
            </a:r>
            <a:r>
              <a:rPr lang="en-US" baseline="30000" dirty="0" err="1" smtClean="0"/>
              <a:t>o</a:t>
            </a:r>
            <a:r>
              <a:rPr lang="en-US" dirty="0" err="1" smtClean="0"/>
              <a:t>C.</a:t>
            </a:r>
            <a:r>
              <a:rPr lang="en-US" dirty="0" smtClean="0"/>
              <a:t> </a:t>
            </a:r>
            <a:endParaRPr lang="en-US" dirty="0"/>
          </a:p>
        </p:txBody>
      </p:sp>
      <p:sp>
        <p:nvSpPr>
          <p:cNvPr id="6" name="TextBox 5"/>
          <p:cNvSpPr txBox="1"/>
          <p:nvPr/>
        </p:nvSpPr>
        <p:spPr>
          <a:xfrm>
            <a:off x="228600" y="6096000"/>
            <a:ext cx="3429000" cy="369332"/>
          </a:xfrm>
          <a:prstGeom prst="rect">
            <a:avLst/>
          </a:prstGeom>
          <a:noFill/>
        </p:spPr>
        <p:txBody>
          <a:bodyPr wrap="square" rtlCol="0">
            <a:spAutoFit/>
          </a:bodyPr>
          <a:lstStyle/>
          <a:p>
            <a:pPr algn="ctr"/>
            <a:r>
              <a:rPr lang="en-US" dirty="0" smtClean="0"/>
              <a:t>Courtesy Susan Solomon</a:t>
            </a:r>
            <a:endParaRPr lang="en-US" dirty="0"/>
          </a:p>
        </p:txBody>
      </p:sp>
    </p:spTree>
    <p:extLst>
      <p:ext uri="{BB962C8B-B14F-4D97-AF65-F5344CB8AC3E}">
        <p14:creationId xmlns:p14="http://schemas.microsoft.com/office/powerpoint/2010/main" val="390416023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2835" y="212726"/>
            <a:ext cx="7886700" cy="930274"/>
          </a:xfrm>
        </p:spPr>
        <p:txBody>
          <a:bodyPr/>
          <a:lstStyle/>
          <a:p>
            <a:r>
              <a:rPr lang="en-US" dirty="0" smtClean="0">
                <a:solidFill>
                  <a:srgbClr val="0000FF"/>
                </a:solidFill>
              </a:rPr>
              <a:t>Known Risks</a:t>
            </a:r>
            <a:endParaRPr lang="en-US" dirty="0">
              <a:solidFill>
                <a:srgbClr val="0000FF"/>
              </a:solidFill>
            </a:endParaRPr>
          </a:p>
        </p:txBody>
      </p:sp>
      <p:sp>
        <p:nvSpPr>
          <p:cNvPr id="3" name="Content Placeholder 2"/>
          <p:cNvSpPr>
            <a:spLocks noGrp="1"/>
          </p:cNvSpPr>
          <p:nvPr>
            <p:ph idx="1"/>
          </p:nvPr>
        </p:nvSpPr>
        <p:spPr>
          <a:xfrm>
            <a:off x="612835" y="1143000"/>
            <a:ext cx="7886700" cy="5486400"/>
          </a:xfrm>
        </p:spPr>
        <p:txBody>
          <a:bodyPr>
            <a:normAutofit lnSpcReduction="10000"/>
          </a:bodyPr>
          <a:lstStyle/>
          <a:p>
            <a:pPr>
              <a:spcBef>
                <a:spcPts val="500"/>
              </a:spcBef>
            </a:pPr>
            <a:r>
              <a:rPr lang="en-US" dirty="0" smtClean="0"/>
              <a:t> Increasing sea level</a:t>
            </a:r>
          </a:p>
          <a:p>
            <a:pPr>
              <a:spcBef>
                <a:spcPts val="500"/>
              </a:spcBef>
            </a:pPr>
            <a:endParaRPr lang="en-US" dirty="0" smtClean="0"/>
          </a:p>
          <a:p>
            <a:pPr>
              <a:spcBef>
                <a:spcPts val="500"/>
              </a:spcBef>
            </a:pPr>
            <a:r>
              <a:rPr lang="en-US" dirty="0"/>
              <a:t> </a:t>
            </a:r>
            <a:r>
              <a:rPr lang="en-US" dirty="0" smtClean="0"/>
              <a:t>Increasing hydrological events…  droughts and floods</a:t>
            </a:r>
          </a:p>
          <a:p>
            <a:pPr marL="0" indent="0">
              <a:spcBef>
                <a:spcPts val="500"/>
              </a:spcBef>
              <a:buNone/>
            </a:pPr>
            <a:endParaRPr lang="en-US" dirty="0" smtClean="0"/>
          </a:p>
          <a:p>
            <a:pPr>
              <a:spcBef>
                <a:spcPts val="500"/>
              </a:spcBef>
            </a:pPr>
            <a:r>
              <a:rPr lang="en-US" dirty="0"/>
              <a:t> </a:t>
            </a:r>
            <a:r>
              <a:rPr lang="en-US" dirty="0" smtClean="0"/>
              <a:t>Increasing incidence of high category hurricanes and 	associated storm surges and freshwater flooding</a:t>
            </a:r>
          </a:p>
          <a:p>
            <a:pPr>
              <a:spcBef>
                <a:spcPts val="500"/>
              </a:spcBef>
            </a:pPr>
            <a:endParaRPr lang="en-US" dirty="0" smtClean="0"/>
          </a:p>
          <a:p>
            <a:pPr>
              <a:spcBef>
                <a:spcPts val="500"/>
              </a:spcBef>
            </a:pPr>
            <a:r>
              <a:rPr lang="en-US" dirty="0"/>
              <a:t> </a:t>
            </a:r>
            <a:r>
              <a:rPr lang="en-US" dirty="0" smtClean="0"/>
              <a:t>More heat stress and other health risks</a:t>
            </a:r>
          </a:p>
          <a:p>
            <a:pPr>
              <a:spcBef>
                <a:spcPts val="500"/>
              </a:spcBef>
            </a:pPr>
            <a:endParaRPr lang="en-US" dirty="0"/>
          </a:p>
          <a:p>
            <a:pPr>
              <a:spcBef>
                <a:spcPts val="500"/>
              </a:spcBef>
            </a:pPr>
            <a:r>
              <a:rPr lang="en-US" dirty="0" smtClean="0"/>
              <a:t>  Armed conflict</a:t>
            </a:r>
          </a:p>
          <a:p>
            <a:pPr>
              <a:spcBef>
                <a:spcPts val="500"/>
              </a:spcBef>
            </a:pPr>
            <a:endParaRPr lang="en-US" dirty="0" smtClean="0"/>
          </a:p>
          <a:p>
            <a:pPr>
              <a:spcBef>
                <a:spcPts val="500"/>
              </a:spcBef>
            </a:pPr>
            <a:endParaRPr lang="en-US" dirty="0"/>
          </a:p>
          <a:p>
            <a:pPr marL="0" indent="0">
              <a:spcBef>
                <a:spcPts val="500"/>
              </a:spcBef>
              <a:buNone/>
            </a:pPr>
            <a:endParaRPr lang="en-US" dirty="0" smtClean="0"/>
          </a:p>
          <a:p>
            <a:pPr>
              <a:spcBef>
                <a:spcPts val="500"/>
              </a:spcBef>
            </a:pPr>
            <a:r>
              <a:rPr lang="en-US" dirty="0"/>
              <a:t> </a:t>
            </a:r>
            <a:r>
              <a:rPr lang="en-US" dirty="0" smtClean="0"/>
              <a:t>Some increase in plant productivity</a:t>
            </a:r>
          </a:p>
          <a:p>
            <a:pPr>
              <a:spcBef>
                <a:spcPts val="500"/>
              </a:spcBef>
            </a:pPr>
            <a:endParaRPr lang="en-US" dirty="0"/>
          </a:p>
          <a:p>
            <a:pPr>
              <a:spcBef>
                <a:spcPts val="500"/>
              </a:spcBef>
            </a:pPr>
            <a:r>
              <a:rPr lang="en-US" dirty="0" smtClean="0"/>
              <a:t> Reduction in health problems related to cold weather</a:t>
            </a:r>
          </a:p>
          <a:p>
            <a:pPr marL="0" indent="0">
              <a:buNone/>
            </a:pPr>
            <a:endParaRPr lang="en-US" dirty="0" smtClean="0"/>
          </a:p>
          <a:p>
            <a:pPr marL="0" indent="0">
              <a:buNone/>
            </a:pPr>
            <a:endParaRPr lang="en-US" dirty="0"/>
          </a:p>
        </p:txBody>
      </p:sp>
      <p:sp>
        <p:nvSpPr>
          <p:cNvPr id="5" name="TextBox 4"/>
          <p:cNvSpPr txBox="1"/>
          <p:nvPr/>
        </p:nvSpPr>
        <p:spPr>
          <a:xfrm>
            <a:off x="2193985" y="4267200"/>
            <a:ext cx="4724400" cy="569387"/>
          </a:xfrm>
          <a:prstGeom prst="rect">
            <a:avLst/>
          </a:prstGeom>
          <a:noFill/>
        </p:spPr>
        <p:txBody>
          <a:bodyPr wrap="square" rtlCol="0">
            <a:spAutoFit/>
          </a:bodyPr>
          <a:lstStyle/>
          <a:p>
            <a:pPr algn="ctr" fontAlgn="base">
              <a:spcBef>
                <a:spcPct val="0"/>
              </a:spcBef>
              <a:spcAft>
                <a:spcPct val="0"/>
              </a:spcAft>
            </a:pPr>
            <a:r>
              <a:rPr lang="en-US" sz="3100" dirty="0" smtClean="0">
                <a:solidFill>
                  <a:srgbClr val="0000FF"/>
                </a:solidFill>
                <a:latin typeface="Arial" panose="020B0604020202020204" pitchFamily="34" charset="0"/>
                <a:cs typeface="Arial" panose="020B0604020202020204" pitchFamily="34" charset="0"/>
              </a:rPr>
              <a:t>Benefits</a:t>
            </a:r>
          </a:p>
        </p:txBody>
      </p:sp>
    </p:spTree>
    <p:extLst>
      <p:ext uri="{BB962C8B-B14F-4D97-AF65-F5344CB8AC3E}">
        <p14:creationId xmlns:p14="http://schemas.microsoft.com/office/powerpoint/2010/main" val="602711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fade">
                                      <p:cBhvr>
                                        <p:cTn id="22" dur="500"/>
                                        <p:tgtEl>
                                          <p:spTgt spid="3">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animEffect transition="in" filter="fade">
                                      <p:cBhvr>
                                        <p:cTn id="27" dur="500"/>
                                        <p:tgtEl>
                                          <p:spTgt spid="3">
                                            <p:txEl>
                                              <p:pRg st="8" end="8"/>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5"/>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3">
                                            <p:txEl>
                                              <p:pRg st="12" end="12"/>
                                            </p:txEl>
                                          </p:spTgt>
                                        </p:tgtEl>
                                        <p:attrNameLst>
                                          <p:attrName>style.visibility</p:attrName>
                                        </p:attrNameLst>
                                      </p:cBhvr>
                                      <p:to>
                                        <p:strVal val="visible"/>
                                      </p:to>
                                    </p:set>
                                    <p:animEffect transition="in" filter="fade">
                                      <p:cBhvr>
                                        <p:cTn id="36" dur="500"/>
                                        <p:tgtEl>
                                          <p:spTgt spid="3">
                                            <p:txEl>
                                              <p:pRg st="12" end="12"/>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3">
                                            <p:txEl>
                                              <p:pRg st="14" end="14"/>
                                            </p:txEl>
                                          </p:spTgt>
                                        </p:tgtEl>
                                        <p:attrNameLst>
                                          <p:attrName>style.visibility</p:attrName>
                                        </p:attrNameLst>
                                      </p:cBhvr>
                                      <p:to>
                                        <p:strVal val="visible"/>
                                      </p:to>
                                    </p:set>
                                    <p:animEffect transition="in" filter="fade">
                                      <p:cBhvr>
                                        <p:cTn id="41" dur="500"/>
                                        <p:tgtEl>
                                          <p:spTgt spid="3">
                                            <p:txEl>
                                              <p:pRg st="14" end="1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1"/>
          <p:cNvSpPr/>
          <p:nvPr/>
        </p:nvSpPr>
        <p:spPr>
          <a:xfrm>
            <a:off x="1752600" y="1981200"/>
            <a:ext cx="5867400" cy="2677656"/>
          </a:xfrm>
          <a:prstGeom prst="rect">
            <a:avLst/>
          </a:prstGeom>
        </p:spPr>
        <p:txBody>
          <a:bodyPr wrap="square">
            <a:spAutoFit/>
          </a:bodyPr>
          <a:lstStyle/>
          <a:p>
            <a:pPr fontAlgn="base">
              <a:spcBef>
                <a:spcPct val="0"/>
              </a:spcBef>
              <a:spcAft>
                <a:spcPct val="0"/>
              </a:spcAft>
            </a:pPr>
            <a:r>
              <a:rPr lang="en-US" sz="2400" dirty="0" smtClean="0">
                <a:solidFill>
                  <a:srgbClr val="0033CC"/>
                </a:solidFill>
                <a:latin typeface="Arial" charset="0"/>
                <a:cs typeface="Arial" charset="0"/>
              </a:rPr>
              <a:t>“Taken </a:t>
            </a:r>
            <a:r>
              <a:rPr lang="en-US" sz="2400" dirty="0">
                <a:solidFill>
                  <a:srgbClr val="0033CC"/>
                </a:solidFill>
                <a:latin typeface="Arial" charset="0"/>
                <a:cs typeface="Arial" charset="0"/>
              </a:rPr>
              <a:t>as a whole, the range of published evidence indicates that the net damage costs of climate change are likely to be significant and to increase over time</a:t>
            </a:r>
            <a:r>
              <a:rPr lang="en-US" sz="2400" dirty="0" smtClean="0">
                <a:solidFill>
                  <a:srgbClr val="0033CC"/>
                </a:solidFill>
                <a:latin typeface="Arial" charset="0"/>
                <a:cs typeface="Arial" charset="0"/>
              </a:rPr>
              <a:t>.” </a:t>
            </a:r>
          </a:p>
          <a:p>
            <a:pPr fontAlgn="base">
              <a:spcBef>
                <a:spcPct val="0"/>
              </a:spcBef>
              <a:spcAft>
                <a:spcPct val="0"/>
              </a:spcAft>
            </a:pPr>
            <a:endParaRPr lang="en-US" sz="2400" dirty="0">
              <a:solidFill>
                <a:prstClr val="black"/>
              </a:solidFill>
              <a:latin typeface="Arial" charset="0"/>
              <a:cs typeface="Arial" charset="0"/>
            </a:endParaRPr>
          </a:p>
          <a:p>
            <a:pPr fontAlgn="base">
              <a:spcBef>
                <a:spcPct val="0"/>
              </a:spcBef>
              <a:spcAft>
                <a:spcPct val="0"/>
              </a:spcAft>
            </a:pPr>
            <a:r>
              <a:rPr lang="en-US" sz="2400" i="1" dirty="0">
                <a:solidFill>
                  <a:prstClr val="black"/>
                </a:solidFill>
                <a:latin typeface="Arial" charset="0"/>
                <a:cs typeface="Arial" charset="0"/>
              </a:rPr>
              <a:t>- Intergovernmental Panel on Climate </a:t>
            </a:r>
            <a:r>
              <a:rPr lang="en-US" sz="2400" i="1" dirty="0" smtClean="0">
                <a:solidFill>
                  <a:prstClr val="black"/>
                </a:solidFill>
                <a:latin typeface="Arial" charset="0"/>
                <a:cs typeface="Arial" charset="0"/>
              </a:rPr>
              <a:t>	Change</a:t>
            </a:r>
            <a:r>
              <a:rPr lang="en-US" sz="2400" dirty="0" smtClean="0">
                <a:solidFill>
                  <a:prstClr val="black"/>
                </a:solidFill>
                <a:latin typeface="Arial" charset="0"/>
                <a:cs typeface="Arial" charset="0"/>
              </a:rPr>
              <a:t> </a:t>
            </a:r>
            <a:endParaRPr lang="en-US" sz="2400" dirty="0">
              <a:solidFill>
                <a:prstClr val="black"/>
              </a:solidFill>
              <a:latin typeface="Arial" charset="0"/>
              <a:cs typeface="Arial" charset="0"/>
            </a:endParaRPr>
          </a:p>
        </p:txBody>
      </p:sp>
    </p:spTree>
    <p:extLst>
      <p:ext uri="{BB962C8B-B14F-4D97-AF65-F5344CB8AC3E}">
        <p14:creationId xmlns:p14="http://schemas.microsoft.com/office/powerpoint/2010/main" val="975944822"/>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3875" y="571500"/>
            <a:ext cx="8096250" cy="5715000"/>
          </a:xfrm>
          <a:prstGeom prst="rect">
            <a:avLst/>
          </a:prstGeom>
        </p:spPr>
      </p:pic>
    </p:spTree>
    <p:extLst>
      <p:ext uri="{BB962C8B-B14F-4D97-AF65-F5344CB8AC3E}">
        <p14:creationId xmlns:p14="http://schemas.microsoft.com/office/powerpoint/2010/main" val="3798537875"/>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533400" y="2514600"/>
            <a:ext cx="7886700" cy="777874"/>
          </a:xfrm>
        </p:spPr>
        <p:txBody>
          <a:bodyPr/>
          <a:lstStyle/>
          <a:p>
            <a:r>
              <a:rPr lang="en-US" dirty="0" smtClean="0">
                <a:solidFill>
                  <a:srgbClr val="0033CC"/>
                </a:solidFill>
              </a:rPr>
              <a:t>Heat</a:t>
            </a:r>
            <a:endParaRPr lang="en-US" dirty="0">
              <a:solidFill>
                <a:srgbClr val="0033CC"/>
              </a:solidFill>
            </a:endParaRPr>
          </a:p>
        </p:txBody>
      </p:sp>
    </p:spTree>
    <p:extLst>
      <p:ext uri="{BB962C8B-B14F-4D97-AF65-F5344CB8AC3E}">
        <p14:creationId xmlns:p14="http://schemas.microsoft.com/office/powerpoint/2010/main" val="3275999342"/>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sp>
        <p:nvSpPr>
          <p:cNvPr id="20" name="Slide Number Placeholder 3"/>
          <p:cNvSpPr>
            <a:spLocks noGrp="1"/>
          </p:cNvSpPr>
          <p:nvPr>
            <p:ph type="sldNum" sz="quarter" idx="10"/>
          </p:nvPr>
        </p:nvSpPr>
        <p:spPr/>
        <p:txBody>
          <a:bodyPr/>
          <a:lstStyle/>
          <a:p>
            <a:fld id="{0E668346-4372-41F4-884A-7B6610296D0B}" type="slidenum">
              <a:rPr lang="en-US">
                <a:solidFill>
                  <a:prstClr val="black">
                    <a:tint val="75000"/>
                  </a:prstClr>
                </a:solidFill>
              </a:rPr>
              <a:pPr/>
              <a:t>49</a:t>
            </a:fld>
            <a:endParaRPr lang="en-US">
              <a:solidFill>
                <a:prstClr val="black">
                  <a:tint val="75000"/>
                </a:prstClr>
              </a:solidFill>
            </a:endParaRPr>
          </a:p>
        </p:txBody>
      </p:sp>
      <p:pic>
        <p:nvPicPr>
          <p:cNvPr id="479234" name="Picture 2" descr="fig_m10to35to25to70"/>
          <p:cNvPicPr>
            <a:picLocks noGrp="1" noChangeAspect="1" noChangeArrowheads="1"/>
          </p:cNvPicPr>
          <p:nvPr>
            <p:ph idx="1"/>
          </p:nvPr>
        </p:nvPicPr>
        <p:blipFill>
          <a:blip r:embed="rId2" cstate="print"/>
          <a:srcRect t="2777" b="4167"/>
          <a:stretch>
            <a:fillRect/>
          </a:stretch>
        </p:blipFill>
        <p:spPr>
          <a:xfrm>
            <a:off x="478630" y="672894"/>
            <a:ext cx="8665369" cy="6048582"/>
          </a:xfrm>
        </p:spPr>
      </p:pic>
      <p:sp>
        <p:nvSpPr>
          <p:cNvPr id="479235" name="Line 3"/>
          <p:cNvSpPr>
            <a:spLocks noChangeShapeType="1"/>
          </p:cNvSpPr>
          <p:nvPr/>
        </p:nvSpPr>
        <p:spPr bwMode="auto">
          <a:xfrm>
            <a:off x="2032000" y="1676400"/>
            <a:ext cx="762000" cy="0"/>
          </a:xfrm>
          <a:prstGeom prst="line">
            <a:avLst/>
          </a:prstGeom>
          <a:noFill/>
          <a:ln w="28575">
            <a:solidFill>
              <a:srgbClr val="000000"/>
            </a:solidFill>
            <a:round/>
            <a:headEnd/>
            <a:tailEnd/>
          </a:ln>
          <a:effectLst/>
        </p:spPr>
        <p:txBody>
          <a:bodyPr/>
          <a:lstStyle/>
          <a:p>
            <a:pPr fontAlgn="base">
              <a:spcBef>
                <a:spcPct val="0"/>
              </a:spcBef>
              <a:spcAft>
                <a:spcPct val="0"/>
              </a:spcAft>
            </a:pPr>
            <a:endParaRPr lang="en-US">
              <a:solidFill>
                <a:prstClr val="black"/>
              </a:solidFill>
              <a:latin typeface="Arial" charset="0"/>
              <a:cs typeface="Arial" charset="0"/>
            </a:endParaRPr>
          </a:p>
        </p:txBody>
      </p:sp>
      <p:sp>
        <p:nvSpPr>
          <p:cNvPr id="479236" name="Line 4"/>
          <p:cNvSpPr>
            <a:spLocks noChangeShapeType="1"/>
          </p:cNvSpPr>
          <p:nvPr/>
        </p:nvSpPr>
        <p:spPr bwMode="auto">
          <a:xfrm>
            <a:off x="2032000" y="1981200"/>
            <a:ext cx="762000" cy="0"/>
          </a:xfrm>
          <a:prstGeom prst="line">
            <a:avLst/>
          </a:prstGeom>
          <a:noFill/>
          <a:ln w="28575">
            <a:solidFill>
              <a:srgbClr val="FF0000"/>
            </a:solidFill>
            <a:round/>
            <a:headEnd/>
            <a:tailEnd/>
          </a:ln>
          <a:effectLst/>
        </p:spPr>
        <p:txBody>
          <a:bodyPr/>
          <a:lstStyle/>
          <a:p>
            <a:pPr fontAlgn="base">
              <a:spcBef>
                <a:spcPct val="0"/>
              </a:spcBef>
              <a:spcAft>
                <a:spcPct val="0"/>
              </a:spcAft>
            </a:pPr>
            <a:endParaRPr lang="en-US">
              <a:solidFill>
                <a:prstClr val="black"/>
              </a:solidFill>
              <a:latin typeface="Arial" charset="0"/>
              <a:cs typeface="Arial" charset="0"/>
            </a:endParaRPr>
          </a:p>
        </p:txBody>
      </p:sp>
      <p:sp>
        <p:nvSpPr>
          <p:cNvPr id="479237" name="Text Box 5"/>
          <p:cNvSpPr txBox="1">
            <a:spLocks noChangeArrowheads="1"/>
          </p:cNvSpPr>
          <p:nvPr/>
        </p:nvSpPr>
        <p:spPr bwMode="auto">
          <a:xfrm>
            <a:off x="2754313" y="1524000"/>
            <a:ext cx="3297237" cy="581025"/>
          </a:xfrm>
          <a:prstGeom prst="rect">
            <a:avLst/>
          </a:prstGeom>
          <a:noFill/>
          <a:ln w="12700">
            <a:noFill/>
            <a:miter lim="800000"/>
            <a:headEnd/>
            <a:tailEnd/>
          </a:ln>
          <a:effectLst/>
        </p:spPr>
        <p:txBody>
          <a:bodyPr wrap="none">
            <a:spAutoFit/>
          </a:bodyPr>
          <a:lstStyle/>
          <a:p>
            <a:pPr eaLnBrk="0" fontAlgn="base" hangingPunct="0">
              <a:spcBef>
                <a:spcPct val="0"/>
              </a:spcBef>
              <a:spcAft>
                <a:spcPct val="0"/>
              </a:spcAft>
            </a:pPr>
            <a:r>
              <a:rPr lang="en-GB" sz="1600">
                <a:solidFill>
                  <a:srgbClr val="000000"/>
                </a:solidFill>
                <a:latin typeface="Arial" charset="0"/>
                <a:cs typeface="Arial" charset="0"/>
              </a:rPr>
              <a:t>observations</a:t>
            </a:r>
          </a:p>
          <a:p>
            <a:pPr eaLnBrk="0" fontAlgn="base" hangingPunct="0">
              <a:spcBef>
                <a:spcPct val="0"/>
              </a:spcBef>
              <a:spcAft>
                <a:spcPct val="0"/>
              </a:spcAft>
            </a:pPr>
            <a:r>
              <a:rPr lang="en-GB" sz="1600">
                <a:solidFill>
                  <a:srgbClr val="FF0000"/>
                </a:solidFill>
                <a:latin typeface="Arial" charset="0"/>
                <a:cs typeface="Arial" charset="0"/>
              </a:rPr>
              <a:t>HadCM3 Medium-High (SRES A2)</a:t>
            </a:r>
          </a:p>
        </p:txBody>
      </p:sp>
      <p:sp>
        <p:nvSpPr>
          <p:cNvPr id="479238" name="Line 6"/>
          <p:cNvSpPr>
            <a:spLocks noChangeShapeType="1"/>
          </p:cNvSpPr>
          <p:nvPr/>
        </p:nvSpPr>
        <p:spPr bwMode="auto">
          <a:xfrm>
            <a:off x="1768475" y="4124325"/>
            <a:ext cx="6477000" cy="0"/>
          </a:xfrm>
          <a:prstGeom prst="line">
            <a:avLst/>
          </a:prstGeom>
          <a:noFill/>
          <a:ln w="12700">
            <a:solidFill>
              <a:srgbClr val="969696"/>
            </a:solidFill>
            <a:prstDash val="sysDot"/>
            <a:round/>
            <a:headEnd/>
            <a:tailEnd/>
          </a:ln>
          <a:effectLst/>
        </p:spPr>
        <p:txBody>
          <a:bodyPr/>
          <a:lstStyle/>
          <a:p>
            <a:pPr fontAlgn="base">
              <a:spcBef>
                <a:spcPct val="0"/>
              </a:spcBef>
              <a:spcAft>
                <a:spcPct val="0"/>
              </a:spcAft>
            </a:pPr>
            <a:endParaRPr lang="en-US">
              <a:solidFill>
                <a:prstClr val="black"/>
              </a:solidFill>
              <a:latin typeface="Arial" charset="0"/>
              <a:cs typeface="Arial" charset="0"/>
            </a:endParaRPr>
          </a:p>
        </p:txBody>
      </p:sp>
      <p:sp>
        <p:nvSpPr>
          <p:cNvPr id="479239" name="Line 7"/>
          <p:cNvSpPr>
            <a:spLocks noChangeShapeType="1"/>
          </p:cNvSpPr>
          <p:nvPr/>
        </p:nvSpPr>
        <p:spPr bwMode="auto">
          <a:xfrm>
            <a:off x="6899275" y="1285875"/>
            <a:ext cx="0" cy="4800600"/>
          </a:xfrm>
          <a:prstGeom prst="line">
            <a:avLst/>
          </a:prstGeom>
          <a:noFill/>
          <a:ln w="12700">
            <a:solidFill>
              <a:srgbClr val="33CC33"/>
            </a:solidFill>
            <a:prstDash val="sysDot"/>
            <a:round/>
            <a:headEnd/>
            <a:tailEnd/>
          </a:ln>
          <a:effectLst/>
        </p:spPr>
        <p:txBody>
          <a:bodyPr/>
          <a:lstStyle/>
          <a:p>
            <a:pPr fontAlgn="base">
              <a:spcBef>
                <a:spcPct val="0"/>
              </a:spcBef>
              <a:spcAft>
                <a:spcPct val="0"/>
              </a:spcAft>
            </a:pPr>
            <a:endParaRPr lang="en-US">
              <a:solidFill>
                <a:prstClr val="black"/>
              </a:solidFill>
              <a:latin typeface="Arial" charset="0"/>
              <a:cs typeface="Arial" charset="0"/>
            </a:endParaRPr>
          </a:p>
        </p:txBody>
      </p:sp>
      <p:sp>
        <p:nvSpPr>
          <p:cNvPr id="479240" name="Line 8"/>
          <p:cNvSpPr>
            <a:spLocks noChangeShapeType="1"/>
          </p:cNvSpPr>
          <p:nvPr/>
        </p:nvSpPr>
        <p:spPr bwMode="auto">
          <a:xfrm>
            <a:off x="7546975" y="1285875"/>
            <a:ext cx="0" cy="4800600"/>
          </a:xfrm>
          <a:prstGeom prst="line">
            <a:avLst/>
          </a:prstGeom>
          <a:noFill/>
          <a:ln w="12700">
            <a:solidFill>
              <a:srgbClr val="33CC33"/>
            </a:solidFill>
            <a:prstDash val="sysDot"/>
            <a:round/>
            <a:headEnd/>
            <a:tailEnd/>
          </a:ln>
          <a:effectLst/>
        </p:spPr>
        <p:txBody>
          <a:bodyPr/>
          <a:lstStyle/>
          <a:p>
            <a:pPr fontAlgn="base">
              <a:spcBef>
                <a:spcPct val="0"/>
              </a:spcBef>
              <a:spcAft>
                <a:spcPct val="0"/>
              </a:spcAft>
            </a:pPr>
            <a:endParaRPr lang="en-US">
              <a:solidFill>
                <a:prstClr val="black"/>
              </a:solidFill>
              <a:latin typeface="Arial" charset="0"/>
              <a:cs typeface="Arial" charset="0"/>
            </a:endParaRPr>
          </a:p>
        </p:txBody>
      </p:sp>
      <p:sp>
        <p:nvSpPr>
          <p:cNvPr id="479241" name="Line 9"/>
          <p:cNvSpPr>
            <a:spLocks noChangeShapeType="1"/>
          </p:cNvSpPr>
          <p:nvPr/>
        </p:nvSpPr>
        <p:spPr bwMode="auto">
          <a:xfrm>
            <a:off x="7232650" y="1285875"/>
            <a:ext cx="0" cy="4800600"/>
          </a:xfrm>
          <a:prstGeom prst="line">
            <a:avLst/>
          </a:prstGeom>
          <a:noFill/>
          <a:ln w="12700">
            <a:solidFill>
              <a:srgbClr val="33CC33"/>
            </a:solidFill>
            <a:prstDash val="sysDot"/>
            <a:round/>
            <a:headEnd/>
            <a:tailEnd/>
          </a:ln>
          <a:effectLst/>
        </p:spPr>
        <p:txBody>
          <a:bodyPr/>
          <a:lstStyle/>
          <a:p>
            <a:pPr fontAlgn="base">
              <a:spcBef>
                <a:spcPct val="0"/>
              </a:spcBef>
              <a:spcAft>
                <a:spcPct val="0"/>
              </a:spcAft>
            </a:pPr>
            <a:endParaRPr lang="en-US">
              <a:solidFill>
                <a:prstClr val="black"/>
              </a:solidFill>
              <a:latin typeface="Arial" charset="0"/>
              <a:cs typeface="Arial" charset="0"/>
            </a:endParaRPr>
          </a:p>
        </p:txBody>
      </p:sp>
      <p:sp>
        <p:nvSpPr>
          <p:cNvPr id="479242" name="Line 10"/>
          <p:cNvSpPr>
            <a:spLocks noChangeShapeType="1"/>
          </p:cNvSpPr>
          <p:nvPr/>
        </p:nvSpPr>
        <p:spPr bwMode="auto">
          <a:xfrm>
            <a:off x="6575425" y="1276350"/>
            <a:ext cx="0" cy="4800600"/>
          </a:xfrm>
          <a:prstGeom prst="line">
            <a:avLst/>
          </a:prstGeom>
          <a:noFill/>
          <a:ln w="12700">
            <a:solidFill>
              <a:srgbClr val="33CC33"/>
            </a:solidFill>
            <a:prstDash val="sysDot"/>
            <a:round/>
            <a:headEnd/>
            <a:tailEnd/>
          </a:ln>
          <a:effectLst/>
        </p:spPr>
        <p:txBody>
          <a:bodyPr/>
          <a:lstStyle/>
          <a:p>
            <a:pPr fontAlgn="base">
              <a:spcBef>
                <a:spcPct val="0"/>
              </a:spcBef>
              <a:spcAft>
                <a:spcPct val="0"/>
              </a:spcAft>
            </a:pPr>
            <a:endParaRPr lang="en-US">
              <a:solidFill>
                <a:prstClr val="black"/>
              </a:solidFill>
              <a:latin typeface="Arial" charset="0"/>
              <a:cs typeface="Arial" charset="0"/>
            </a:endParaRPr>
          </a:p>
        </p:txBody>
      </p:sp>
      <p:sp>
        <p:nvSpPr>
          <p:cNvPr id="479243" name="Text Box 11"/>
          <p:cNvSpPr txBox="1">
            <a:spLocks noChangeArrowheads="1"/>
          </p:cNvSpPr>
          <p:nvPr/>
        </p:nvSpPr>
        <p:spPr bwMode="auto">
          <a:xfrm>
            <a:off x="4857956" y="2603501"/>
            <a:ext cx="635000" cy="336550"/>
          </a:xfrm>
          <a:prstGeom prst="rect">
            <a:avLst/>
          </a:prstGeom>
          <a:noFill/>
          <a:ln w="9525">
            <a:noFill/>
            <a:miter lim="800000"/>
            <a:headEnd/>
            <a:tailEnd/>
          </a:ln>
          <a:effectLst/>
        </p:spPr>
        <p:txBody>
          <a:bodyPr wrap="none">
            <a:spAutoFit/>
          </a:bodyPr>
          <a:lstStyle/>
          <a:p>
            <a:pPr eaLnBrk="0" fontAlgn="base" hangingPunct="0">
              <a:spcBef>
                <a:spcPct val="0"/>
              </a:spcBef>
              <a:spcAft>
                <a:spcPct val="0"/>
              </a:spcAft>
            </a:pPr>
            <a:r>
              <a:rPr lang="en-GB" sz="1600" dirty="0">
                <a:solidFill>
                  <a:srgbClr val="1F497D"/>
                </a:solidFill>
                <a:latin typeface="Arial" charset="0"/>
                <a:cs typeface="Arial" charset="0"/>
              </a:rPr>
              <a:t>2003</a:t>
            </a:r>
          </a:p>
        </p:txBody>
      </p:sp>
      <p:sp>
        <p:nvSpPr>
          <p:cNvPr id="479244" name="Text Box 12"/>
          <p:cNvSpPr txBox="1">
            <a:spLocks noChangeArrowheads="1"/>
          </p:cNvSpPr>
          <p:nvPr/>
        </p:nvSpPr>
        <p:spPr bwMode="auto">
          <a:xfrm>
            <a:off x="6356350" y="1916113"/>
            <a:ext cx="736600" cy="336550"/>
          </a:xfrm>
          <a:prstGeom prst="rect">
            <a:avLst/>
          </a:prstGeom>
          <a:noFill/>
          <a:ln w="9525">
            <a:noFill/>
            <a:miter lim="800000"/>
            <a:headEnd/>
            <a:tailEnd/>
          </a:ln>
          <a:effectLst/>
        </p:spPr>
        <p:txBody>
          <a:bodyPr wrap="none">
            <a:spAutoFit/>
          </a:bodyPr>
          <a:lstStyle/>
          <a:p>
            <a:pPr eaLnBrk="0" fontAlgn="base" hangingPunct="0">
              <a:spcBef>
                <a:spcPct val="0"/>
              </a:spcBef>
              <a:spcAft>
                <a:spcPct val="0"/>
              </a:spcAft>
            </a:pPr>
            <a:r>
              <a:rPr lang="en-GB" sz="1600">
                <a:solidFill>
                  <a:srgbClr val="CC3300"/>
                </a:solidFill>
                <a:latin typeface="Arial" charset="0"/>
                <a:cs typeface="Arial" charset="0"/>
              </a:rPr>
              <a:t>2040s</a:t>
            </a:r>
          </a:p>
        </p:txBody>
      </p:sp>
      <p:sp>
        <p:nvSpPr>
          <p:cNvPr id="479245" name="Text Box 13"/>
          <p:cNvSpPr txBox="1">
            <a:spLocks noChangeArrowheads="1"/>
          </p:cNvSpPr>
          <p:nvPr/>
        </p:nvSpPr>
        <p:spPr bwMode="auto">
          <a:xfrm>
            <a:off x="7075488" y="1268413"/>
            <a:ext cx="736600" cy="336550"/>
          </a:xfrm>
          <a:prstGeom prst="rect">
            <a:avLst/>
          </a:prstGeom>
          <a:noFill/>
          <a:ln w="9525">
            <a:noFill/>
            <a:miter lim="800000"/>
            <a:headEnd/>
            <a:tailEnd/>
          </a:ln>
          <a:effectLst/>
        </p:spPr>
        <p:txBody>
          <a:bodyPr wrap="none">
            <a:spAutoFit/>
          </a:bodyPr>
          <a:lstStyle/>
          <a:p>
            <a:pPr eaLnBrk="0" fontAlgn="base" hangingPunct="0">
              <a:spcBef>
                <a:spcPct val="0"/>
              </a:spcBef>
              <a:spcAft>
                <a:spcPct val="0"/>
              </a:spcAft>
            </a:pPr>
            <a:r>
              <a:rPr lang="en-GB" sz="1600">
                <a:solidFill>
                  <a:srgbClr val="CC3300"/>
                </a:solidFill>
                <a:latin typeface="Arial" charset="0"/>
                <a:cs typeface="Arial" charset="0"/>
              </a:rPr>
              <a:t>2060s</a:t>
            </a:r>
          </a:p>
        </p:txBody>
      </p:sp>
      <p:sp>
        <p:nvSpPr>
          <p:cNvPr id="479246" name="AutoShape 14"/>
          <p:cNvSpPr>
            <a:spLocks noChangeArrowheads="1"/>
          </p:cNvSpPr>
          <p:nvPr/>
        </p:nvSpPr>
        <p:spPr bwMode="auto">
          <a:xfrm>
            <a:off x="5068300" y="2988828"/>
            <a:ext cx="214313" cy="792163"/>
          </a:xfrm>
          <a:prstGeom prst="downArrow">
            <a:avLst>
              <a:gd name="adj1" fmla="val 50000"/>
              <a:gd name="adj2" fmla="val 92407"/>
            </a:avLst>
          </a:prstGeom>
          <a:solidFill>
            <a:schemeClr val="tx2"/>
          </a:solidFill>
          <a:ln w="9525">
            <a:solidFill>
              <a:schemeClr val="tx1"/>
            </a:solidFill>
            <a:miter lim="800000"/>
            <a:headEnd/>
            <a:tailEnd/>
          </a:ln>
          <a:effectLst/>
        </p:spPr>
        <p:txBody>
          <a:bodyPr wrap="none" anchor="ctr"/>
          <a:lstStyle/>
          <a:p>
            <a:pPr algn="ctr" eaLnBrk="0" fontAlgn="base" hangingPunct="0">
              <a:spcBef>
                <a:spcPct val="0"/>
              </a:spcBef>
              <a:spcAft>
                <a:spcPct val="0"/>
              </a:spcAft>
            </a:pPr>
            <a:endParaRPr lang="en-US" sz="2800">
              <a:solidFill>
                <a:srgbClr val="C0504D"/>
              </a:solidFill>
              <a:latin typeface="Arial" charset="0"/>
              <a:cs typeface="Arial" charset="0"/>
            </a:endParaRPr>
          </a:p>
        </p:txBody>
      </p:sp>
      <p:sp>
        <p:nvSpPr>
          <p:cNvPr id="479247" name="AutoShape 15"/>
          <p:cNvSpPr>
            <a:spLocks noChangeArrowheads="1"/>
          </p:cNvSpPr>
          <p:nvPr/>
        </p:nvSpPr>
        <p:spPr bwMode="auto">
          <a:xfrm>
            <a:off x="7219950" y="1557338"/>
            <a:ext cx="360363" cy="936625"/>
          </a:xfrm>
          <a:prstGeom prst="downArrow">
            <a:avLst>
              <a:gd name="adj1" fmla="val 50000"/>
              <a:gd name="adj2" fmla="val 64978"/>
            </a:avLst>
          </a:prstGeom>
          <a:solidFill>
            <a:srgbClr val="CC3300"/>
          </a:solidFill>
          <a:ln w="9525">
            <a:solidFill>
              <a:schemeClr val="tx1"/>
            </a:solidFill>
            <a:miter lim="800000"/>
            <a:headEnd/>
            <a:tailEnd/>
          </a:ln>
          <a:effectLst/>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479248" name="AutoShape 16"/>
          <p:cNvSpPr>
            <a:spLocks noChangeArrowheads="1"/>
          </p:cNvSpPr>
          <p:nvPr/>
        </p:nvSpPr>
        <p:spPr bwMode="auto">
          <a:xfrm>
            <a:off x="6572250" y="2205038"/>
            <a:ext cx="360363" cy="936625"/>
          </a:xfrm>
          <a:prstGeom prst="downArrow">
            <a:avLst>
              <a:gd name="adj1" fmla="val 50000"/>
              <a:gd name="adj2" fmla="val 64978"/>
            </a:avLst>
          </a:prstGeom>
          <a:solidFill>
            <a:srgbClr val="CC3300"/>
          </a:solidFill>
          <a:ln w="9525">
            <a:solidFill>
              <a:schemeClr val="tx1"/>
            </a:solidFill>
            <a:miter lim="800000"/>
            <a:headEnd/>
            <a:tailEnd/>
          </a:ln>
          <a:effectLst/>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479250" name="Text Box 18"/>
          <p:cNvSpPr txBox="1">
            <a:spLocks noChangeArrowheads="1"/>
          </p:cNvSpPr>
          <p:nvPr/>
        </p:nvSpPr>
        <p:spPr bwMode="auto">
          <a:xfrm rot="-5400000">
            <a:off x="-762794" y="3502820"/>
            <a:ext cx="4403725" cy="366712"/>
          </a:xfrm>
          <a:prstGeom prst="rect">
            <a:avLst/>
          </a:prstGeom>
          <a:solidFill>
            <a:srgbClr val="FFFFFF"/>
          </a:solidFill>
          <a:ln w="12700">
            <a:noFill/>
            <a:miter lim="800000"/>
            <a:headEnd/>
            <a:tailEnd/>
          </a:ln>
          <a:effectLst/>
        </p:spPr>
        <p:txBody>
          <a:bodyPr wrap="none">
            <a:spAutoFit/>
          </a:bodyPr>
          <a:lstStyle/>
          <a:p>
            <a:pPr eaLnBrk="0" fontAlgn="base" hangingPunct="0">
              <a:spcBef>
                <a:spcPct val="0"/>
              </a:spcBef>
              <a:spcAft>
                <a:spcPct val="0"/>
              </a:spcAft>
            </a:pPr>
            <a:r>
              <a:rPr lang="en-GB" b="1">
                <a:solidFill>
                  <a:srgbClr val="000000"/>
                </a:solidFill>
                <a:latin typeface="Arial" charset="0"/>
                <a:cs typeface="Times New Roman" pitchFamily="18" charset="0"/>
              </a:rPr>
              <a:t>Temperature anomaly (wrt 1961-90)  </a:t>
            </a:r>
            <a:r>
              <a:rPr lang="en-US" b="1">
                <a:solidFill>
                  <a:srgbClr val="000000"/>
                </a:solidFill>
                <a:latin typeface="Arial" charset="0"/>
                <a:cs typeface="Arial" pitchFamily="34" charset="0"/>
              </a:rPr>
              <a:t>°</a:t>
            </a:r>
            <a:r>
              <a:rPr lang="en-GB" b="1">
                <a:solidFill>
                  <a:srgbClr val="000000"/>
                </a:solidFill>
                <a:latin typeface="Arial" charset="0"/>
                <a:cs typeface="Times New Roman" pitchFamily="18" charset="0"/>
              </a:rPr>
              <a:t>C</a:t>
            </a:r>
          </a:p>
        </p:txBody>
      </p:sp>
      <p:sp>
        <p:nvSpPr>
          <p:cNvPr id="479251" name="Rectangle 19"/>
          <p:cNvSpPr>
            <a:spLocks noGrp="1" noChangeArrowheads="1"/>
          </p:cNvSpPr>
          <p:nvPr>
            <p:ph type="title"/>
          </p:nvPr>
        </p:nvSpPr>
        <p:spPr>
          <a:xfrm>
            <a:off x="1612900" y="84138"/>
            <a:ext cx="8229600" cy="1143000"/>
          </a:xfrm>
          <a:noFill/>
          <a:ln/>
        </p:spPr>
        <p:txBody>
          <a:bodyPr/>
          <a:lstStyle/>
          <a:p>
            <a:r>
              <a:rPr lang="de-DE"/>
              <a:t> </a:t>
            </a:r>
          </a:p>
        </p:txBody>
      </p:sp>
      <p:sp>
        <p:nvSpPr>
          <p:cNvPr id="479253" name="Rectangle 21"/>
          <p:cNvSpPr>
            <a:spLocks noChangeArrowheads="1"/>
          </p:cNvSpPr>
          <p:nvPr/>
        </p:nvSpPr>
        <p:spPr bwMode="auto">
          <a:xfrm>
            <a:off x="1412815" y="82551"/>
            <a:ext cx="7219950" cy="838200"/>
          </a:xfrm>
          <a:prstGeom prst="rect">
            <a:avLst/>
          </a:prstGeom>
          <a:noFill/>
          <a:ln w="9525">
            <a:noFill/>
            <a:miter lim="800000"/>
            <a:headEnd/>
            <a:tailEnd/>
          </a:ln>
        </p:spPr>
        <p:txBody>
          <a:bodyPr/>
          <a:lstStyle/>
          <a:p>
            <a:pPr algn="ctr" fontAlgn="base">
              <a:spcBef>
                <a:spcPct val="0"/>
              </a:spcBef>
              <a:spcAft>
                <a:spcPct val="0"/>
              </a:spcAft>
            </a:pPr>
            <a:r>
              <a:rPr lang="en-GB" sz="3200" dirty="0">
                <a:solidFill>
                  <a:srgbClr val="0033CC"/>
                </a:solidFill>
                <a:effectLst>
                  <a:outerShdw blurRad="38100" dist="38100" dir="2700000" algn="tl">
                    <a:srgbClr val="000000">
                      <a:alpha val="43137"/>
                    </a:srgbClr>
                  </a:outerShdw>
                </a:effectLst>
                <a:latin typeface="Arial" charset="0"/>
                <a:cs typeface="Arial" charset="0"/>
              </a:rPr>
              <a:t>Heat Waves</a:t>
            </a:r>
          </a:p>
        </p:txBody>
      </p:sp>
    </p:spTree>
    <p:extLst>
      <p:ext uri="{BB962C8B-B14F-4D97-AF65-F5344CB8AC3E}">
        <p14:creationId xmlns:p14="http://schemas.microsoft.com/office/powerpoint/2010/main" val="2146092537"/>
      </p:ext>
    </p:extLst>
  </p:cSld>
  <p:clrMapOvr>
    <a:masterClrMapping/>
  </p:clrMapOvr>
  <p:transition>
    <p:wipe dir="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598170" y="274955"/>
            <a:ext cx="6667500" cy="6267450"/>
          </a:xfrm>
          <a:prstGeom prst="rect">
            <a:avLst/>
          </a:prstGeom>
        </p:spPr>
      </p:pic>
      <p:sp>
        <p:nvSpPr>
          <p:cNvPr id="2" name="TextBox 1"/>
          <p:cNvSpPr txBox="1"/>
          <p:nvPr/>
        </p:nvSpPr>
        <p:spPr>
          <a:xfrm>
            <a:off x="7508240" y="3515360"/>
            <a:ext cx="1452880" cy="923330"/>
          </a:xfrm>
          <a:prstGeom prst="rect">
            <a:avLst/>
          </a:prstGeom>
          <a:noFill/>
        </p:spPr>
        <p:txBody>
          <a:bodyPr wrap="square" rtlCol="0">
            <a:spAutoFit/>
          </a:bodyPr>
          <a:lstStyle/>
          <a:p>
            <a:r>
              <a:rPr lang="en-US" dirty="0" smtClean="0">
                <a:solidFill>
                  <a:srgbClr val="0000FF"/>
                </a:solidFill>
                <a:latin typeface="Arial" panose="020B0604020202020204" pitchFamily="34" charset="0"/>
                <a:cs typeface="Arial" panose="020B0604020202020204" pitchFamily="34" charset="0"/>
              </a:rPr>
              <a:t>~ 20,000 years before present</a:t>
            </a:r>
          </a:p>
        </p:txBody>
      </p:sp>
      <p:sp>
        <p:nvSpPr>
          <p:cNvPr id="3" name="TextBox 2"/>
          <p:cNvSpPr txBox="1"/>
          <p:nvPr/>
        </p:nvSpPr>
        <p:spPr>
          <a:xfrm>
            <a:off x="219206" y="1916482"/>
            <a:ext cx="1766171" cy="338554"/>
          </a:xfrm>
          <a:prstGeom prst="rect">
            <a:avLst/>
          </a:prstGeom>
          <a:noFill/>
        </p:spPr>
        <p:txBody>
          <a:bodyPr wrap="square" rtlCol="0">
            <a:spAutoFit/>
          </a:bodyPr>
          <a:lstStyle/>
          <a:p>
            <a:r>
              <a:rPr lang="en-US" sz="1600" dirty="0" smtClean="0">
                <a:solidFill>
                  <a:srgbClr val="0000FF"/>
                </a:solidFill>
                <a:latin typeface="Arial" panose="020B0604020202020204" pitchFamily="34" charset="0"/>
                <a:cs typeface="Arial" panose="020B0604020202020204" pitchFamily="34" charset="0"/>
              </a:rPr>
              <a:t>We are here</a:t>
            </a:r>
          </a:p>
        </p:txBody>
      </p:sp>
      <p:cxnSp>
        <p:nvCxnSpPr>
          <p:cNvPr id="6" name="Straight Arrow Connector 5"/>
          <p:cNvCxnSpPr>
            <a:stCxn id="3" idx="0"/>
          </p:cNvCxnSpPr>
          <p:nvPr/>
        </p:nvCxnSpPr>
        <p:spPr>
          <a:xfrm>
            <a:off x="1102292" y="1916482"/>
            <a:ext cx="551144" cy="0"/>
          </a:xfrm>
          <a:prstGeom prst="straightConnector1">
            <a:avLst/>
          </a:prstGeom>
          <a:ln w="31750">
            <a:solidFill>
              <a:srgbClr val="0000FF"/>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27807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38539" y="-6261"/>
            <a:ext cx="4903043" cy="6864261"/>
          </a:xfrm>
          <a:prstGeom prst="rect">
            <a:avLst/>
          </a:prstGeom>
        </p:spPr>
      </p:pic>
    </p:spTree>
    <p:extLst>
      <p:ext uri="{BB962C8B-B14F-4D97-AF65-F5344CB8AC3E}">
        <p14:creationId xmlns:p14="http://schemas.microsoft.com/office/powerpoint/2010/main" val="129122947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457200" y="122208"/>
            <a:ext cx="8229600" cy="1143000"/>
          </a:xfrm>
        </p:spPr>
        <p:txBody>
          <a:bodyPr/>
          <a:lstStyle/>
          <a:p>
            <a:r>
              <a:rPr lang="en-US" dirty="0" smtClean="0">
                <a:solidFill>
                  <a:srgbClr val="0033CC"/>
                </a:solidFill>
              </a:rPr>
              <a:t>Hydrological Extremes</a:t>
            </a:r>
            <a:endParaRPr lang="en-US" dirty="0">
              <a:solidFill>
                <a:srgbClr val="0033CC"/>
              </a:solidFill>
            </a:endParaRPr>
          </a:p>
        </p:txBody>
      </p:sp>
      <p:sp>
        <p:nvSpPr>
          <p:cNvPr id="4" name="Content Placeholder 3"/>
          <p:cNvSpPr>
            <a:spLocks noGrp="1"/>
          </p:cNvSpPr>
          <p:nvPr>
            <p:ph idx="1"/>
          </p:nvPr>
        </p:nvSpPr>
        <p:spPr>
          <a:xfrm>
            <a:off x="457200" y="1295400"/>
            <a:ext cx="8229600" cy="5105400"/>
          </a:xfrm>
        </p:spPr>
        <p:txBody>
          <a:bodyPr/>
          <a:lstStyle/>
          <a:p>
            <a:pPr>
              <a:buSzPct val="70000"/>
              <a:buBlip>
                <a:blip r:embed="rId2"/>
              </a:buBlip>
            </a:pPr>
            <a:r>
              <a:rPr lang="en-US" sz="3000" dirty="0" smtClean="0"/>
              <a:t>Rainfall intensity (how hard it rains when/where it is raining) scales with the Clausius-Clapeyron equation, doubling for every 10</a:t>
            </a:r>
            <a:r>
              <a:rPr lang="en-US" sz="3000" baseline="30000" dirty="0" smtClean="0"/>
              <a:t>o</a:t>
            </a:r>
            <a:r>
              <a:rPr lang="en-US" sz="3000" dirty="0" smtClean="0"/>
              <a:t> C temperature increase</a:t>
            </a:r>
          </a:p>
          <a:p>
            <a:pPr>
              <a:buSzPct val="70000"/>
              <a:buBlip>
                <a:blip r:embed="rId2"/>
              </a:buBlip>
            </a:pPr>
            <a:endParaRPr lang="en-US" sz="3000" dirty="0" smtClean="0"/>
          </a:p>
          <a:p>
            <a:pPr>
              <a:buSzPct val="70000"/>
              <a:buBlip>
                <a:blip r:embed="rId2"/>
              </a:buBlip>
            </a:pPr>
            <a:r>
              <a:rPr lang="en-US" sz="3000" dirty="0" smtClean="0"/>
              <a:t>Wet places get wetter, dry places get drier; incidence of both floods and droughts increases</a:t>
            </a:r>
          </a:p>
          <a:p>
            <a:pPr>
              <a:buSzPct val="70000"/>
              <a:buBlip>
                <a:blip r:embed="rId2"/>
              </a:buBlip>
            </a:pPr>
            <a:endParaRPr lang="en-US" sz="3000" dirty="0" smtClean="0"/>
          </a:p>
          <a:p>
            <a:pPr>
              <a:buSzPct val="70000"/>
              <a:buBlip>
                <a:blip r:embed="rId2"/>
              </a:buBlip>
            </a:pPr>
            <a:r>
              <a:rPr lang="en-US" sz="3000" dirty="0" smtClean="0"/>
              <a:t>Large potential effects on food and water supplies; major national security issue</a:t>
            </a:r>
            <a:endParaRPr lang="en-US" sz="3000" dirty="0"/>
          </a:p>
        </p:txBody>
      </p:sp>
    </p:spTree>
    <p:extLst>
      <p:ext uri="{BB962C8B-B14F-4D97-AF65-F5344CB8AC3E}">
        <p14:creationId xmlns:p14="http://schemas.microsoft.com/office/powerpoint/2010/main" val="11161546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tx1">
            <a:lumMod val="50000"/>
            <a:lumOff val="5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219200"/>
          </a:xfrm>
        </p:spPr>
        <p:txBody>
          <a:bodyPr>
            <a:normAutofit fontScale="90000"/>
          </a:bodyPr>
          <a:lstStyle/>
          <a:p>
            <a:r>
              <a:rPr lang="en-US" dirty="0" smtClean="0">
                <a:solidFill>
                  <a:srgbClr val="FFFF00"/>
                </a:solidFill>
              </a:rPr>
              <a:t>Hydrological Extremes Increase with Temperature </a:t>
            </a:r>
            <a:endParaRPr lang="en-US" dirty="0">
              <a:solidFill>
                <a:srgbClr val="FFFF00"/>
              </a:solidFill>
            </a:endParaRPr>
          </a:p>
        </p:txBody>
      </p:sp>
      <p:pic>
        <p:nvPicPr>
          <p:cNvPr id="11266" name="Picture 2" descr="C:\Users\Kerry Emaanuel\Class\12.103\IntroLecture\floods-turkey_1548760i.jpg"/>
          <p:cNvPicPr>
            <a:picLocks noChangeAspect="1" noChangeArrowheads="1"/>
          </p:cNvPicPr>
          <p:nvPr/>
        </p:nvPicPr>
        <p:blipFill>
          <a:blip r:embed="rId2" cstate="print"/>
          <a:srcRect/>
          <a:stretch>
            <a:fillRect/>
          </a:stretch>
        </p:blipFill>
        <p:spPr bwMode="auto">
          <a:xfrm>
            <a:off x="762000" y="1143000"/>
            <a:ext cx="7749538" cy="4999702"/>
          </a:xfrm>
          <a:prstGeom prst="rect">
            <a:avLst/>
          </a:prstGeom>
          <a:noFill/>
        </p:spPr>
      </p:pic>
      <p:sp>
        <p:nvSpPr>
          <p:cNvPr id="4" name="TextBox 3"/>
          <p:cNvSpPr txBox="1"/>
          <p:nvPr/>
        </p:nvSpPr>
        <p:spPr>
          <a:xfrm>
            <a:off x="2438400" y="6211669"/>
            <a:ext cx="3810000" cy="646331"/>
          </a:xfrm>
          <a:prstGeom prst="rect">
            <a:avLst/>
          </a:prstGeom>
          <a:noFill/>
        </p:spPr>
        <p:txBody>
          <a:bodyPr wrap="square" rtlCol="0">
            <a:spAutoFit/>
          </a:bodyPr>
          <a:lstStyle/>
          <a:p>
            <a:pPr algn="ctr" fontAlgn="base">
              <a:spcBef>
                <a:spcPct val="0"/>
              </a:spcBef>
              <a:spcAft>
                <a:spcPct val="0"/>
              </a:spcAft>
            </a:pPr>
            <a:r>
              <a:rPr lang="en-US" sz="3600" dirty="0" smtClean="0">
                <a:solidFill>
                  <a:srgbClr val="FFFF00"/>
                </a:solidFill>
                <a:latin typeface="Arial" charset="0"/>
                <a:cs typeface="Arial" charset="0"/>
              </a:rPr>
              <a:t>Floods</a:t>
            </a:r>
            <a:endParaRPr lang="en-US" sz="3600" dirty="0">
              <a:solidFill>
                <a:srgbClr val="FFFF00"/>
              </a:solidFill>
              <a:latin typeface="Arial" charset="0"/>
              <a:cs typeface="Arial" charset="0"/>
            </a:endParaRPr>
          </a:p>
        </p:txBody>
      </p:sp>
    </p:spTree>
    <p:extLst>
      <p:ext uri="{BB962C8B-B14F-4D97-AF65-F5344CB8AC3E}">
        <p14:creationId xmlns:p14="http://schemas.microsoft.com/office/powerpoint/2010/main" val="825316911"/>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tx1">
            <a:lumMod val="50000"/>
            <a:lumOff val="5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00"/>
                </a:solidFill>
                <a:effectLst>
                  <a:outerShdw blurRad="38100" dist="38100" dir="2700000" algn="tl">
                    <a:srgbClr val="000000">
                      <a:alpha val="43137"/>
                    </a:srgbClr>
                  </a:outerShdw>
                </a:effectLst>
              </a:rPr>
              <a:t>Drought</a:t>
            </a:r>
            <a:endParaRPr lang="en-US" dirty="0">
              <a:solidFill>
                <a:srgbClr val="FFFF00"/>
              </a:solidFill>
              <a:effectLst>
                <a:outerShdw blurRad="38100" dist="38100" dir="2700000" algn="tl">
                  <a:srgbClr val="000000">
                    <a:alpha val="43137"/>
                  </a:srgbClr>
                </a:outerShdw>
              </a:effectLst>
            </a:endParaRPr>
          </a:p>
        </p:txBody>
      </p:sp>
      <p:pic>
        <p:nvPicPr>
          <p:cNvPr id="75778" name="Picture 2" descr="http://graphics8.nytimes.com/images/2008/06/05/us/drought600.jpg"/>
          <p:cNvPicPr>
            <a:picLocks noChangeAspect="1" noChangeArrowheads="1"/>
          </p:cNvPicPr>
          <p:nvPr/>
        </p:nvPicPr>
        <p:blipFill>
          <a:blip r:embed="rId2" cstate="print"/>
          <a:srcRect/>
          <a:stretch>
            <a:fillRect/>
          </a:stretch>
        </p:blipFill>
        <p:spPr bwMode="auto">
          <a:xfrm>
            <a:off x="609600" y="1524000"/>
            <a:ext cx="7933762" cy="4495800"/>
          </a:xfrm>
          <a:prstGeom prst="rect">
            <a:avLst/>
          </a:prstGeom>
          <a:noFill/>
        </p:spPr>
      </p:pic>
    </p:spTree>
    <p:extLst>
      <p:ext uri="{BB962C8B-B14F-4D97-AF65-F5344CB8AC3E}">
        <p14:creationId xmlns:p14="http://schemas.microsoft.com/office/powerpoint/2010/main" val="3049853267"/>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5" name="Rectangle 1"/>
          <p:cNvSpPr>
            <a:spLocks noChangeArrowheads="1"/>
          </p:cNvSpPr>
          <p:nvPr/>
        </p:nvSpPr>
        <p:spPr bwMode="auto">
          <a:xfrm>
            <a:off x="381000" y="1304329"/>
            <a:ext cx="8458200" cy="378565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fontAlgn="base">
              <a:spcBef>
                <a:spcPct val="0"/>
              </a:spcBef>
              <a:spcAft>
                <a:spcPct val="0"/>
              </a:spcAft>
            </a:pPr>
            <a:r>
              <a:rPr lang="en-US" sz="2400" i="1" dirty="0" smtClean="0">
                <a:solidFill>
                  <a:srgbClr val="0033CC"/>
                </a:solidFill>
                <a:ea typeface="Times New Roman" pitchFamily="18" charset="0"/>
                <a:cs typeface="Arial" pitchFamily="34" charset="0"/>
              </a:rPr>
              <a:t>“Climate change could have significant geopolitical impacts around the world, contributing to poverty, environmental degradation, and the further weakening of fragile governments. Climate change will contribute to food and water scarcity, will increase the spread of disease, and may spur or exacerbate mass migration.”</a:t>
            </a:r>
          </a:p>
          <a:p>
            <a:pPr fontAlgn="base">
              <a:spcBef>
                <a:spcPct val="0"/>
              </a:spcBef>
              <a:spcAft>
                <a:spcPct val="0"/>
              </a:spcAft>
            </a:pPr>
            <a:endParaRPr lang="en-US" sz="2400" i="1" dirty="0" smtClean="0">
              <a:solidFill>
                <a:srgbClr val="0033CC"/>
              </a:solidFill>
              <a:cs typeface="Arial" pitchFamily="34" charset="0"/>
            </a:endParaRPr>
          </a:p>
          <a:p>
            <a:pPr fontAlgn="base">
              <a:spcBef>
                <a:spcPct val="0"/>
              </a:spcBef>
              <a:spcAft>
                <a:spcPct val="0"/>
              </a:spcAft>
            </a:pPr>
            <a:endParaRPr lang="en-US" sz="2400" dirty="0" smtClean="0">
              <a:solidFill>
                <a:srgbClr val="0033CC"/>
              </a:solidFill>
              <a:cs typeface="Arial" charset="0"/>
            </a:endParaRPr>
          </a:p>
          <a:p>
            <a:pPr lvl="2" fontAlgn="base">
              <a:spcBef>
                <a:spcPct val="0"/>
              </a:spcBef>
              <a:spcAft>
                <a:spcPct val="0"/>
              </a:spcAft>
            </a:pPr>
            <a:r>
              <a:rPr lang="en-US" sz="2400" dirty="0" smtClean="0">
                <a:solidFill>
                  <a:srgbClr val="0033CC"/>
                </a:solidFill>
                <a:cs typeface="Arial" pitchFamily="34" charset="0"/>
              </a:rPr>
              <a:t>-- Quadrennial Defense Review, U.S. Department of Defense, February, 2010</a:t>
            </a:r>
          </a:p>
        </p:txBody>
      </p:sp>
    </p:spTree>
    <p:extLst>
      <p:ext uri="{BB962C8B-B14F-4D97-AF65-F5344CB8AC3E}">
        <p14:creationId xmlns:p14="http://schemas.microsoft.com/office/powerpoint/2010/main" val="1765574729"/>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File:WOA05 GLODAP del pH AYool.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1819" y="1371600"/>
            <a:ext cx="6733034" cy="453638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219200" y="228600"/>
            <a:ext cx="6781800" cy="646331"/>
          </a:xfrm>
          <a:prstGeom prst="rect">
            <a:avLst/>
          </a:prstGeom>
          <a:noFill/>
        </p:spPr>
        <p:txBody>
          <a:bodyPr wrap="square" rtlCol="0">
            <a:spAutoFit/>
          </a:bodyPr>
          <a:lstStyle/>
          <a:p>
            <a:pPr algn="ctr" fontAlgn="base">
              <a:spcBef>
                <a:spcPct val="0"/>
              </a:spcBef>
              <a:spcAft>
                <a:spcPct val="0"/>
              </a:spcAft>
            </a:pPr>
            <a:r>
              <a:rPr lang="en-US" sz="3600" dirty="0" smtClean="0">
                <a:solidFill>
                  <a:srgbClr val="0000FF"/>
                </a:solidFill>
                <a:latin typeface="Arial" panose="020B0604020202020204" pitchFamily="34" charset="0"/>
                <a:cs typeface="Arial" panose="020B0604020202020204" pitchFamily="34" charset="0"/>
              </a:rPr>
              <a:t>Ocean Acidification</a:t>
            </a:r>
          </a:p>
        </p:txBody>
      </p:sp>
    </p:spTree>
    <p:extLst>
      <p:ext uri="{BB962C8B-B14F-4D97-AF65-F5344CB8AC3E}">
        <p14:creationId xmlns:p14="http://schemas.microsoft.com/office/powerpoint/2010/main" val="3680550191"/>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15898" y="469126"/>
            <a:ext cx="8560904" cy="6042991"/>
          </a:xfrm>
          <a:prstGeom prst="rect">
            <a:avLst/>
          </a:prstGeom>
        </p:spPr>
      </p:pic>
    </p:spTree>
    <p:extLst>
      <p:ext uri="{BB962C8B-B14F-4D97-AF65-F5344CB8AC3E}">
        <p14:creationId xmlns:p14="http://schemas.microsoft.com/office/powerpoint/2010/main" val="52926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tx1">
            <a:lumMod val="50000"/>
            <a:lumOff val="50000"/>
            <a:alpha val="51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lstStyle/>
          <a:p>
            <a:r>
              <a:rPr lang="en-US" b="1" dirty="0" smtClean="0">
                <a:solidFill>
                  <a:srgbClr val="002060"/>
                </a:solidFill>
                <a:effectLst>
                  <a:outerShdw blurRad="38100" dist="38100" dir="2700000" algn="tl">
                    <a:srgbClr val="000000">
                      <a:alpha val="43137"/>
                    </a:srgbClr>
                  </a:outerShdw>
                </a:effectLst>
              </a:rPr>
              <a:t>Hurricanes</a:t>
            </a:r>
            <a:endParaRPr lang="en-US" b="1" dirty="0">
              <a:solidFill>
                <a:srgbClr val="002060"/>
              </a:solidFill>
              <a:effectLst>
                <a:outerShdw blurRad="38100" dist="38100" dir="2700000" algn="tl">
                  <a:srgbClr val="000000">
                    <a:alpha val="43137"/>
                  </a:srgbClr>
                </a:outerShdw>
              </a:effectLst>
            </a:endParaRPr>
          </a:p>
        </p:txBody>
      </p:sp>
      <p:pic>
        <p:nvPicPr>
          <p:cNvPr id="4098" name="Picture 2"/>
          <p:cNvPicPr>
            <a:picLocks noChangeAspect="1" noChangeArrowheads="1"/>
          </p:cNvPicPr>
          <p:nvPr/>
        </p:nvPicPr>
        <p:blipFill>
          <a:blip r:embed="rId2" cstate="print"/>
          <a:srcRect/>
          <a:stretch>
            <a:fillRect/>
          </a:stretch>
        </p:blipFill>
        <p:spPr bwMode="auto">
          <a:xfrm>
            <a:off x="519113" y="1099931"/>
            <a:ext cx="8091487" cy="5628860"/>
          </a:xfrm>
          <a:prstGeom prst="rect">
            <a:avLst/>
          </a:prstGeom>
          <a:noFill/>
          <a:ln w="9525">
            <a:noFill/>
            <a:miter lim="800000"/>
            <a:headEnd/>
            <a:tailEnd/>
          </a:ln>
        </p:spPr>
      </p:pic>
    </p:spTree>
    <p:extLst>
      <p:ext uri="{BB962C8B-B14F-4D97-AF65-F5344CB8AC3E}">
        <p14:creationId xmlns:p14="http://schemas.microsoft.com/office/powerpoint/2010/main" val="1950872280"/>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007564" y="174994"/>
            <a:ext cx="7161144" cy="6173898"/>
          </a:xfrm>
          <a:prstGeom prst="rect">
            <a:avLst/>
          </a:prstGeom>
        </p:spPr>
      </p:pic>
      <p:sp>
        <p:nvSpPr>
          <p:cNvPr id="3" name="Rectangle 2"/>
          <p:cNvSpPr/>
          <p:nvPr/>
        </p:nvSpPr>
        <p:spPr>
          <a:xfrm>
            <a:off x="1441525" y="6348892"/>
            <a:ext cx="7702475" cy="369332"/>
          </a:xfrm>
          <a:prstGeom prst="rect">
            <a:avLst/>
          </a:prstGeom>
        </p:spPr>
        <p:txBody>
          <a:bodyPr wrap="square">
            <a:spAutoFit/>
          </a:bodyPr>
          <a:lstStyle/>
          <a:p>
            <a:r>
              <a:rPr lang="en-US" dirty="0" smtClean="0">
                <a:solidFill>
                  <a:prstClr val="black"/>
                </a:solidFill>
                <a:cs typeface="Arial" charset="0"/>
              </a:rPr>
              <a:t>From: </a:t>
            </a:r>
            <a:r>
              <a:rPr lang="en-US" i="1" dirty="0" smtClean="0">
                <a:solidFill>
                  <a:prstClr val="black"/>
                </a:solidFill>
                <a:cs typeface="Arial" charset="0"/>
              </a:rPr>
              <a:t>American </a:t>
            </a:r>
            <a:r>
              <a:rPr lang="en-US" i="1" dirty="0">
                <a:solidFill>
                  <a:prstClr val="black"/>
                </a:solidFill>
                <a:cs typeface="Arial" charset="0"/>
              </a:rPr>
              <a:t>Climate </a:t>
            </a:r>
            <a:r>
              <a:rPr lang="en-US" i="1" dirty="0" smtClean="0">
                <a:solidFill>
                  <a:prstClr val="black"/>
                </a:solidFill>
                <a:cs typeface="Arial" charset="0"/>
              </a:rPr>
              <a:t>Prospectus Economic </a:t>
            </a:r>
            <a:r>
              <a:rPr lang="en-US" i="1" dirty="0">
                <a:solidFill>
                  <a:prstClr val="black"/>
                </a:solidFill>
                <a:cs typeface="Arial" charset="0"/>
              </a:rPr>
              <a:t>Risks in the United States</a:t>
            </a:r>
          </a:p>
        </p:txBody>
      </p:sp>
      <p:sp>
        <p:nvSpPr>
          <p:cNvPr id="4" name="TextBox 3"/>
          <p:cNvSpPr txBox="1"/>
          <p:nvPr/>
        </p:nvSpPr>
        <p:spPr>
          <a:xfrm>
            <a:off x="3297218" y="4292302"/>
            <a:ext cx="1290918" cy="523220"/>
          </a:xfrm>
          <a:prstGeom prst="rect">
            <a:avLst/>
          </a:prstGeom>
          <a:noFill/>
        </p:spPr>
        <p:txBody>
          <a:bodyPr wrap="square" rtlCol="0">
            <a:spAutoFit/>
          </a:bodyPr>
          <a:lstStyle/>
          <a:p>
            <a:pPr algn="ctr"/>
            <a:r>
              <a:rPr lang="en-US" sz="1400" dirty="0" smtClean="0">
                <a:solidFill>
                  <a:prstClr val="black"/>
                </a:solidFill>
                <a:cs typeface="Arial" charset="0"/>
              </a:rPr>
              <a:t>Sea level rise alone</a:t>
            </a:r>
            <a:endParaRPr lang="en-US" sz="1400" dirty="0">
              <a:solidFill>
                <a:prstClr val="black"/>
              </a:solidFill>
              <a:cs typeface="Arial" charset="0"/>
            </a:endParaRPr>
          </a:p>
        </p:txBody>
      </p:sp>
      <p:cxnSp>
        <p:nvCxnSpPr>
          <p:cNvPr id="6" name="Straight Arrow Connector 5"/>
          <p:cNvCxnSpPr>
            <a:stCxn id="4" idx="2"/>
          </p:cNvCxnSpPr>
          <p:nvPr/>
        </p:nvCxnSpPr>
        <p:spPr>
          <a:xfrm>
            <a:off x="3942677" y="4815522"/>
            <a:ext cx="242048" cy="30511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4184725" y="3700631"/>
            <a:ext cx="1656677" cy="523220"/>
          </a:xfrm>
          <a:prstGeom prst="rect">
            <a:avLst/>
          </a:prstGeom>
          <a:noFill/>
        </p:spPr>
        <p:txBody>
          <a:bodyPr wrap="square" rtlCol="0">
            <a:spAutoFit/>
          </a:bodyPr>
          <a:lstStyle/>
          <a:p>
            <a:pPr algn="ctr"/>
            <a:r>
              <a:rPr lang="en-US" sz="1400" dirty="0" smtClean="0">
                <a:solidFill>
                  <a:prstClr val="black"/>
                </a:solidFill>
                <a:cs typeface="Arial" charset="0"/>
              </a:rPr>
              <a:t>Sea level rise + changing storms</a:t>
            </a:r>
            <a:endParaRPr lang="en-US" sz="1400" dirty="0">
              <a:solidFill>
                <a:prstClr val="black"/>
              </a:solidFill>
              <a:cs typeface="Arial" charset="0"/>
            </a:endParaRPr>
          </a:p>
        </p:txBody>
      </p:sp>
      <p:cxnSp>
        <p:nvCxnSpPr>
          <p:cNvPr id="9" name="Straight Arrow Connector 8"/>
          <p:cNvCxnSpPr>
            <a:stCxn id="7" idx="2"/>
          </p:cNvCxnSpPr>
          <p:nvPr/>
        </p:nvCxnSpPr>
        <p:spPr>
          <a:xfrm flipH="1">
            <a:off x="5013063" y="4223851"/>
            <a:ext cx="1" cy="44496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61672481"/>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00FF"/>
                </a:solidFill>
              </a:rPr>
              <a:t>Solutions and Opportunities</a:t>
            </a:r>
            <a:endParaRPr lang="en-US" dirty="0">
              <a:solidFill>
                <a:srgbClr val="0000FF"/>
              </a:solidFill>
            </a:endParaRPr>
          </a:p>
        </p:txBody>
      </p:sp>
      <p:sp>
        <p:nvSpPr>
          <p:cNvPr id="3" name="Content Placeholder 2"/>
          <p:cNvSpPr>
            <a:spLocks noGrp="1"/>
          </p:cNvSpPr>
          <p:nvPr>
            <p:ph idx="1"/>
          </p:nvPr>
        </p:nvSpPr>
        <p:spPr/>
        <p:txBody>
          <a:bodyPr>
            <a:normAutofit lnSpcReduction="10000"/>
          </a:bodyPr>
          <a:lstStyle/>
          <a:p>
            <a:r>
              <a:rPr lang="en-US" dirty="0" smtClean="0"/>
              <a:t>  Renewables (solar and wind)</a:t>
            </a:r>
          </a:p>
          <a:p>
            <a:pPr lvl="1">
              <a:spcBef>
                <a:spcPts val="1200"/>
              </a:spcBef>
            </a:pPr>
            <a:r>
              <a:rPr lang="en-US" dirty="0"/>
              <a:t> </a:t>
            </a:r>
            <a:r>
              <a:rPr lang="en-US" dirty="0" smtClean="0"/>
              <a:t> Might provide up to 30% of current power needs</a:t>
            </a:r>
          </a:p>
          <a:p>
            <a:pPr lvl="1">
              <a:spcBef>
                <a:spcPts val="1200"/>
              </a:spcBef>
            </a:pPr>
            <a:r>
              <a:rPr lang="en-US" dirty="0" smtClean="0"/>
              <a:t>  Limited by intermittency and lack of storage</a:t>
            </a:r>
          </a:p>
          <a:p>
            <a:pPr marL="342900" lvl="1" indent="0">
              <a:buNone/>
            </a:pPr>
            <a:r>
              <a:rPr lang="en-US" dirty="0" smtClean="0"/>
              <a:t>   </a:t>
            </a:r>
          </a:p>
          <a:p>
            <a:r>
              <a:rPr lang="en-US" dirty="0" smtClean="0"/>
              <a:t>  Carbon Capture and Sequestration</a:t>
            </a:r>
          </a:p>
          <a:p>
            <a:pPr marL="0" indent="0">
              <a:buNone/>
            </a:pPr>
            <a:endParaRPr lang="en-US" dirty="0" smtClean="0"/>
          </a:p>
          <a:p>
            <a:pPr lvl="1"/>
            <a:r>
              <a:rPr lang="en-US" dirty="0"/>
              <a:t> </a:t>
            </a:r>
            <a:r>
              <a:rPr lang="en-US" dirty="0" smtClean="0"/>
              <a:t>Currently would add ~$200/ton to energy costs</a:t>
            </a:r>
          </a:p>
          <a:p>
            <a:pPr marL="342900" lvl="1" indent="0">
              <a:buNone/>
            </a:pPr>
            <a:endParaRPr lang="en-US" dirty="0" smtClean="0"/>
          </a:p>
          <a:p>
            <a:pPr lvl="1"/>
            <a:r>
              <a:rPr lang="en-US" dirty="0"/>
              <a:t> </a:t>
            </a:r>
            <a:r>
              <a:rPr lang="en-US" dirty="0" smtClean="0"/>
              <a:t>Reasonable prospects for reducing this to ~$100/ton</a:t>
            </a:r>
          </a:p>
          <a:p>
            <a:pPr marL="342900" lvl="1" indent="0">
              <a:buNone/>
            </a:pPr>
            <a:endParaRPr lang="en-US" dirty="0" smtClean="0"/>
          </a:p>
          <a:p>
            <a:pPr lvl="1"/>
            <a:r>
              <a:rPr lang="en-US" dirty="0"/>
              <a:t> </a:t>
            </a:r>
            <a:r>
              <a:rPr lang="en-US" dirty="0" smtClean="0"/>
              <a:t>Currently little incentive to develop this</a:t>
            </a:r>
          </a:p>
          <a:p>
            <a:pPr marL="342900" lvl="1" indent="0">
              <a:buNone/>
            </a:pPr>
            <a:endParaRPr lang="en-US" dirty="0" smtClean="0"/>
          </a:p>
          <a:p>
            <a:r>
              <a:rPr lang="en-US" dirty="0"/>
              <a:t> </a:t>
            </a:r>
            <a:r>
              <a:rPr lang="en-US" dirty="0" smtClean="0"/>
              <a:t>   Nuclear fission and fusion</a:t>
            </a:r>
            <a:endParaRPr lang="en-US" dirty="0"/>
          </a:p>
        </p:txBody>
      </p:sp>
    </p:spTree>
    <p:extLst>
      <p:ext uri="{BB962C8B-B14F-4D97-AF65-F5344CB8AC3E}">
        <p14:creationId xmlns:p14="http://schemas.microsoft.com/office/powerpoint/2010/main" val="2248494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fade">
                                      <p:cBhvr>
                                        <p:cTn id="32" dur="500"/>
                                        <p:tgtEl>
                                          <p:spTgt spid="3">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8" end="8"/>
                                            </p:txEl>
                                          </p:spTgt>
                                        </p:tgtEl>
                                        <p:attrNameLst>
                                          <p:attrName>style.visibility</p:attrName>
                                        </p:attrNameLst>
                                      </p:cBhvr>
                                      <p:to>
                                        <p:strVal val="visible"/>
                                      </p:to>
                                    </p:set>
                                    <p:animEffect transition="in" filter="fade">
                                      <p:cBhvr>
                                        <p:cTn id="37" dur="500"/>
                                        <p:tgtEl>
                                          <p:spTgt spid="3">
                                            <p:txEl>
                                              <p:pRg st="8" end="8"/>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
                                            <p:txEl>
                                              <p:pRg st="10" end="10"/>
                                            </p:txEl>
                                          </p:spTgt>
                                        </p:tgtEl>
                                        <p:attrNameLst>
                                          <p:attrName>style.visibility</p:attrName>
                                        </p:attrNameLst>
                                      </p:cBhvr>
                                      <p:to>
                                        <p:strVal val="visible"/>
                                      </p:to>
                                    </p:set>
                                    <p:animEffect transition="in" filter="fade">
                                      <p:cBhvr>
                                        <p:cTn id="42" dur="500"/>
                                        <p:tgtEl>
                                          <p:spTgt spid="3">
                                            <p:txEl>
                                              <p:pRg st="10" end="1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3">
                                            <p:txEl>
                                              <p:pRg st="12" end="12"/>
                                            </p:txEl>
                                          </p:spTgt>
                                        </p:tgtEl>
                                        <p:attrNameLst>
                                          <p:attrName>style.visibility</p:attrName>
                                        </p:attrNameLst>
                                      </p:cBhvr>
                                      <p:to>
                                        <p:strVal val="visible"/>
                                      </p:to>
                                    </p:set>
                                    <p:animEffect transition="in" filter="fade">
                                      <p:cBhvr>
                                        <p:cTn id="47" dur="500"/>
                                        <p:tgtEl>
                                          <p:spTgt spid="3">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r="49481" b="2722"/>
          <a:stretch/>
        </p:blipFill>
        <p:spPr>
          <a:xfrm>
            <a:off x="521816" y="327792"/>
            <a:ext cx="3374681" cy="6295639"/>
          </a:xfrm>
          <a:prstGeom prst="rect">
            <a:avLst/>
          </a:prstGeom>
        </p:spPr>
      </p:pic>
      <p:sp>
        <p:nvSpPr>
          <p:cNvPr id="3" name="TextBox 2"/>
          <p:cNvSpPr txBox="1"/>
          <p:nvPr/>
        </p:nvSpPr>
        <p:spPr>
          <a:xfrm>
            <a:off x="3978876" y="5807676"/>
            <a:ext cx="4291913" cy="646331"/>
          </a:xfrm>
          <a:prstGeom prst="rect">
            <a:avLst/>
          </a:prstGeom>
          <a:noFill/>
        </p:spPr>
        <p:txBody>
          <a:bodyPr wrap="square" rtlCol="0">
            <a:spAutoFit/>
          </a:bodyPr>
          <a:lstStyle/>
          <a:p>
            <a:r>
              <a:rPr lang="en-US" dirty="0" smtClean="0">
                <a:latin typeface="Arial" panose="020B0604020202020204" pitchFamily="34" charset="0"/>
                <a:cs typeface="Arial" panose="020B0604020202020204" pitchFamily="34" charset="0"/>
              </a:rPr>
              <a:t>From </a:t>
            </a:r>
            <a:r>
              <a:rPr lang="en-US" dirty="0" err="1" smtClean="0">
                <a:latin typeface="Arial" panose="020B0604020202020204" pitchFamily="34" charset="0"/>
                <a:cs typeface="Arial" panose="020B0604020202020204" pitchFamily="34" charset="0"/>
              </a:rPr>
              <a:t>Eyles</a:t>
            </a:r>
            <a:r>
              <a:rPr lang="en-US" dirty="0" smtClean="0">
                <a:latin typeface="Arial" panose="020B0604020202020204" pitchFamily="34" charset="0"/>
                <a:cs typeface="Arial" panose="020B0604020202020204" pitchFamily="34" charset="0"/>
              </a:rPr>
              <a:t> et al, </a:t>
            </a:r>
            <a:r>
              <a:rPr lang="en-US" i="1" dirty="0" smtClean="0">
                <a:latin typeface="Arial" panose="020B0604020202020204" pitchFamily="34" charset="0"/>
                <a:cs typeface="Arial" panose="020B0604020202020204" pitchFamily="34" charset="0"/>
              </a:rPr>
              <a:t>Quaternary Science Reviews</a:t>
            </a:r>
            <a:r>
              <a:rPr lang="en-US" dirty="0" smtClean="0">
                <a:latin typeface="Arial" panose="020B0604020202020204" pitchFamily="34" charset="0"/>
                <a:cs typeface="Arial" panose="020B0604020202020204" pitchFamily="34" charset="0"/>
              </a:rPr>
              <a:t>, 2018</a:t>
            </a:r>
          </a:p>
        </p:txBody>
      </p:sp>
      <p:sp>
        <p:nvSpPr>
          <p:cNvPr id="4" name="TextBox 3"/>
          <p:cNvSpPr txBox="1"/>
          <p:nvPr/>
        </p:nvSpPr>
        <p:spPr>
          <a:xfrm>
            <a:off x="4209535" y="2479589"/>
            <a:ext cx="4061254" cy="707886"/>
          </a:xfrm>
          <a:prstGeom prst="rect">
            <a:avLst/>
          </a:prstGeom>
          <a:noFill/>
        </p:spPr>
        <p:txBody>
          <a:bodyPr wrap="square" rtlCol="0">
            <a:spAutoFit/>
          </a:bodyPr>
          <a:lstStyle/>
          <a:p>
            <a:r>
              <a:rPr lang="en-US" sz="2000" dirty="0">
                <a:solidFill>
                  <a:srgbClr val="0000FF"/>
                </a:solidFill>
                <a:latin typeface="Arial" panose="020B0604020202020204" pitchFamily="34" charset="0"/>
                <a:cs typeface="Arial" panose="020B0604020202020204" pitchFamily="34" charset="0"/>
              </a:rPr>
              <a:t>Flow directions in Cordilleran Ice </a:t>
            </a:r>
            <a:r>
              <a:rPr lang="en-US" sz="2000" dirty="0" smtClean="0">
                <a:solidFill>
                  <a:srgbClr val="0000FF"/>
                </a:solidFill>
                <a:latin typeface="Arial" panose="020B0604020202020204" pitchFamily="34" charset="0"/>
                <a:cs typeface="Arial" panose="020B0604020202020204" pitchFamily="34" charset="0"/>
              </a:rPr>
              <a:t>Sheet, ~ 13,000 years ago </a:t>
            </a:r>
          </a:p>
        </p:txBody>
      </p:sp>
    </p:spTree>
    <p:extLst>
      <p:ext uri="{BB962C8B-B14F-4D97-AF65-F5344CB8AC3E}">
        <p14:creationId xmlns:p14="http://schemas.microsoft.com/office/powerpoint/2010/main" val="362502451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photo_credi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1217" y="976312"/>
            <a:ext cx="8466898" cy="540416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965200" y="213360"/>
            <a:ext cx="6969760" cy="523220"/>
          </a:xfrm>
          <a:prstGeom prst="rect">
            <a:avLst/>
          </a:prstGeom>
          <a:noFill/>
        </p:spPr>
        <p:txBody>
          <a:bodyPr wrap="square" rtlCol="0">
            <a:spAutoFit/>
          </a:bodyPr>
          <a:lstStyle/>
          <a:p>
            <a:pPr algn="ctr"/>
            <a:r>
              <a:rPr lang="en-US" sz="2800" dirty="0" smtClean="0">
                <a:solidFill>
                  <a:srgbClr val="0000FF"/>
                </a:solidFill>
                <a:latin typeface="Arial" panose="020B0604020202020204" pitchFamily="34" charset="0"/>
                <a:cs typeface="Arial" panose="020B0604020202020204" pitchFamily="34" charset="0"/>
              </a:rPr>
              <a:t>Ramping up Fission Power</a:t>
            </a:r>
          </a:p>
        </p:txBody>
      </p:sp>
    </p:spTree>
    <p:extLst>
      <p:ext uri="{BB962C8B-B14F-4D97-AF65-F5344CB8AC3E}">
        <p14:creationId xmlns:p14="http://schemas.microsoft.com/office/powerpoint/2010/main" val="646809082"/>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33CC"/>
                </a:solidFill>
                <a:effectLst>
                  <a:outerShdw blurRad="38100" dist="38100" dir="2700000" algn="tl">
                    <a:srgbClr val="000000">
                      <a:alpha val="43137"/>
                    </a:srgbClr>
                  </a:outerShdw>
                </a:effectLst>
                <a:latin typeface="Arial" pitchFamily="34" charset="0"/>
                <a:cs typeface="Arial" pitchFamily="34" charset="0"/>
              </a:rPr>
              <a:t>Summary of Main Points</a:t>
            </a:r>
            <a:endParaRPr lang="en-US" dirty="0">
              <a:solidFill>
                <a:srgbClr val="0033CC"/>
              </a:solidFill>
              <a:effectLst>
                <a:outerShdw blurRad="38100" dist="38100" dir="2700000" algn="tl">
                  <a:srgbClr val="000000">
                    <a:alpha val="43137"/>
                  </a:srgbClr>
                </a:outerShdw>
              </a:effectLst>
              <a:latin typeface="Arial" pitchFamily="34" charset="0"/>
              <a:cs typeface="Arial" pitchFamily="34" charset="0"/>
            </a:endParaRPr>
          </a:p>
        </p:txBody>
      </p:sp>
      <p:sp>
        <p:nvSpPr>
          <p:cNvPr id="3" name="Content Placeholder 2"/>
          <p:cNvSpPr>
            <a:spLocks noGrp="1"/>
          </p:cNvSpPr>
          <p:nvPr>
            <p:ph idx="1"/>
          </p:nvPr>
        </p:nvSpPr>
        <p:spPr>
          <a:xfrm>
            <a:off x="457200" y="1447800"/>
            <a:ext cx="8229600" cy="5105400"/>
          </a:xfrm>
        </p:spPr>
        <p:txBody>
          <a:bodyPr>
            <a:normAutofit/>
          </a:bodyPr>
          <a:lstStyle/>
          <a:p>
            <a:pPr>
              <a:buSzPct val="70000"/>
              <a:buBlip>
                <a:blip r:embed="rId2"/>
              </a:buBlip>
            </a:pPr>
            <a:r>
              <a:rPr lang="en-US" dirty="0" smtClean="0">
                <a:latin typeface="Arial" pitchFamily="34" charset="0"/>
                <a:cs typeface="Arial" pitchFamily="34" charset="0"/>
              </a:rPr>
              <a:t>Several aspects of climate science are 	well established</a:t>
            </a:r>
          </a:p>
          <a:p>
            <a:pPr marL="0" indent="0">
              <a:buSzPct val="70000"/>
              <a:buNone/>
            </a:pPr>
            <a:endParaRPr lang="en-US" dirty="0" smtClean="0">
              <a:latin typeface="Arial" pitchFamily="34" charset="0"/>
              <a:cs typeface="Arial" pitchFamily="34" charset="0"/>
            </a:endParaRPr>
          </a:p>
          <a:p>
            <a:pPr>
              <a:buSzPct val="70000"/>
              <a:buBlip>
                <a:blip r:embed="rId2"/>
              </a:buBlip>
            </a:pPr>
            <a:r>
              <a:rPr lang="en-US" dirty="0" smtClean="0">
                <a:latin typeface="Arial" pitchFamily="34" charset="0"/>
                <a:cs typeface="Arial" pitchFamily="34" charset="0"/>
              </a:rPr>
              <a:t>Earth’s climate is strongly bounded but 	shows strong sensitivity within the 	bounds</a:t>
            </a:r>
          </a:p>
          <a:p>
            <a:pPr>
              <a:buSzPct val="70000"/>
              <a:buNone/>
            </a:pPr>
            <a:endParaRPr lang="en-US" dirty="0" smtClean="0">
              <a:latin typeface="Arial" pitchFamily="34" charset="0"/>
              <a:cs typeface="Arial" pitchFamily="34" charset="0"/>
            </a:endParaRPr>
          </a:p>
          <a:p>
            <a:pPr>
              <a:buSzPct val="70000"/>
              <a:buBlip>
                <a:blip r:embed="rId2"/>
              </a:buBlip>
            </a:pPr>
            <a:r>
              <a:rPr lang="en-US" dirty="0" smtClean="0">
                <a:latin typeface="Arial" pitchFamily="34" charset="0"/>
                <a:cs typeface="Arial" pitchFamily="34" charset="0"/>
              </a:rPr>
              <a:t>Climate science dates back well into the 	19</a:t>
            </a:r>
            <a:r>
              <a:rPr lang="en-US" baseline="30000" dirty="0" smtClean="0">
                <a:latin typeface="Arial" pitchFamily="34" charset="0"/>
                <a:cs typeface="Arial" pitchFamily="34" charset="0"/>
              </a:rPr>
              <a:t>th</a:t>
            </a:r>
            <a:r>
              <a:rPr lang="en-US" dirty="0" smtClean="0">
                <a:latin typeface="Arial" pitchFamily="34" charset="0"/>
                <a:cs typeface="Arial" pitchFamily="34" charset="0"/>
              </a:rPr>
              <a:t> century and is well established</a:t>
            </a:r>
          </a:p>
          <a:p>
            <a:pPr>
              <a:buSzPct val="70000"/>
              <a:buNone/>
            </a:pPr>
            <a:endParaRPr lang="en-US" dirty="0"/>
          </a:p>
        </p:txBody>
      </p:sp>
    </p:spTree>
    <p:extLst>
      <p:ext uri="{BB962C8B-B14F-4D97-AF65-F5344CB8AC3E}">
        <p14:creationId xmlns:p14="http://schemas.microsoft.com/office/powerpoint/2010/main" val="1476590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ox(i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box(in)">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box(in)">
                                      <p:cBhvr>
                                        <p:cTn id="1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33CC"/>
                </a:solidFill>
                <a:effectLst>
                  <a:outerShdw blurRad="38100" dist="38100" dir="2700000" algn="tl">
                    <a:srgbClr val="000000">
                      <a:alpha val="43137"/>
                    </a:srgbClr>
                  </a:outerShdw>
                </a:effectLst>
                <a:latin typeface="Arial" pitchFamily="34" charset="0"/>
                <a:cs typeface="Arial" pitchFamily="34" charset="0"/>
              </a:rPr>
              <a:t>Summary of Main Points</a:t>
            </a:r>
            <a:endParaRPr lang="en-US" dirty="0">
              <a:solidFill>
                <a:srgbClr val="0033CC"/>
              </a:solidFill>
              <a:effectLst>
                <a:outerShdw blurRad="38100" dist="38100" dir="2700000" algn="tl">
                  <a:srgbClr val="000000">
                    <a:alpha val="43137"/>
                  </a:srgbClr>
                </a:outerShdw>
              </a:effectLst>
              <a:latin typeface="Arial" pitchFamily="34" charset="0"/>
              <a:cs typeface="Arial" pitchFamily="34" charset="0"/>
            </a:endParaRPr>
          </a:p>
        </p:txBody>
      </p:sp>
      <p:sp>
        <p:nvSpPr>
          <p:cNvPr id="3" name="Content Placeholder 2"/>
          <p:cNvSpPr>
            <a:spLocks noGrp="1"/>
          </p:cNvSpPr>
          <p:nvPr>
            <p:ph idx="1"/>
          </p:nvPr>
        </p:nvSpPr>
        <p:spPr>
          <a:xfrm>
            <a:off x="457200" y="1417638"/>
            <a:ext cx="8229600" cy="5308282"/>
          </a:xfrm>
        </p:spPr>
        <p:txBody>
          <a:bodyPr>
            <a:normAutofit fontScale="77500" lnSpcReduction="20000"/>
          </a:bodyPr>
          <a:lstStyle/>
          <a:p>
            <a:pPr>
              <a:buSzPct val="70000"/>
              <a:buBlip>
                <a:blip r:embed="rId2"/>
              </a:buBlip>
            </a:pPr>
            <a:r>
              <a:rPr lang="en-US" dirty="0" smtClean="0">
                <a:latin typeface="Arial" pitchFamily="34" charset="0"/>
                <a:cs typeface="Arial" pitchFamily="34" charset="0"/>
              </a:rPr>
              <a:t>Earth’s greenhouse effect triples the amount of radiation absorbed by the surface though it is regulated by trace gases comprising no more than 0.04% of the mass of the atmosphere. The concentration of CO</a:t>
            </a:r>
            <a:r>
              <a:rPr lang="en-US" baseline="-25000" dirty="0" smtClean="0">
                <a:latin typeface="Arial" pitchFamily="34" charset="0"/>
                <a:cs typeface="Arial" pitchFamily="34" charset="0"/>
              </a:rPr>
              <a:t>2</a:t>
            </a:r>
            <a:r>
              <a:rPr lang="en-US" dirty="0" smtClean="0">
                <a:latin typeface="Arial" pitchFamily="34" charset="0"/>
                <a:cs typeface="Arial" pitchFamily="34" charset="0"/>
              </a:rPr>
              <a:t> has increased by ~45% since the dawn of the industrial revolution</a:t>
            </a:r>
          </a:p>
          <a:p>
            <a:pPr marL="0" indent="0">
              <a:buSzPct val="70000"/>
              <a:buNone/>
            </a:pPr>
            <a:endParaRPr lang="en-US" dirty="0" smtClean="0">
              <a:latin typeface="Arial" pitchFamily="34" charset="0"/>
              <a:cs typeface="Arial" pitchFamily="34" charset="0"/>
            </a:endParaRPr>
          </a:p>
          <a:p>
            <a:pPr>
              <a:buSzPct val="70000"/>
              <a:buBlip>
                <a:blip r:embed="rId2"/>
              </a:buBlip>
            </a:pPr>
            <a:r>
              <a:rPr lang="en-US" dirty="0" smtClean="0">
                <a:latin typeface="Arial" pitchFamily="34" charset="0"/>
                <a:cs typeface="Arial" pitchFamily="34" charset="0"/>
              </a:rPr>
              <a:t>Beginning with the calculations of Arrhenius more than 100 years ago, simple models predict an increase in global mean surface temperature of around 3 </a:t>
            </a:r>
            <a:r>
              <a:rPr lang="en-US" baseline="30000" dirty="0" err="1" smtClean="0">
                <a:latin typeface="Arial" pitchFamily="34" charset="0"/>
                <a:cs typeface="Arial" pitchFamily="34" charset="0"/>
              </a:rPr>
              <a:t>o</a:t>
            </a:r>
            <a:r>
              <a:rPr lang="en-US" dirty="0" err="1" smtClean="0">
                <a:latin typeface="Arial" pitchFamily="34" charset="0"/>
                <a:cs typeface="Arial" pitchFamily="34" charset="0"/>
              </a:rPr>
              <a:t>C</a:t>
            </a:r>
            <a:r>
              <a:rPr lang="en-US" dirty="0" smtClean="0">
                <a:latin typeface="Arial" pitchFamily="34" charset="0"/>
                <a:cs typeface="Arial" pitchFamily="34" charset="0"/>
              </a:rPr>
              <a:t> for each doubling of CO</a:t>
            </a:r>
            <a:r>
              <a:rPr lang="en-US" baseline="-25000" dirty="0" smtClean="0">
                <a:latin typeface="Arial" pitchFamily="34" charset="0"/>
                <a:cs typeface="Arial" pitchFamily="34" charset="0"/>
              </a:rPr>
              <a:t>2</a:t>
            </a:r>
            <a:r>
              <a:rPr lang="en-US" dirty="0" smtClean="0">
                <a:latin typeface="Arial" pitchFamily="34" charset="0"/>
                <a:cs typeface="Arial" pitchFamily="34" charset="0"/>
              </a:rPr>
              <a:t>. These are consistent with the results of global climate models</a:t>
            </a:r>
          </a:p>
          <a:p>
            <a:pPr>
              <a:buSzPct val="70000"/>
              <a:buBlip>
                <a:blip r:embed="rId2"/>
              </a:buBlip>
            </a:pPr>
            <a:endParaRPr lang="en-US" dirty="0">
              <a:latin typeface="Arial" pitchFamily="34" charset="0"/>
              <a:cs typeface="Arial" pitchFamily="34" charset="0"/>
            </a:endParaRPr>
          </a:p>
          <a:p>
            <a:pPr>
              <a:buSzPct val="70000"/>
              <a:buBlip>
                <a:blip r:embed="rId2"/>
              </a:buBlip>
            </a:pPr>
            <a:r>
              <a:rPr lang="en-US" dirty="0" smtClean="0">
                <a:latin typeface="Arial" pitchFamily="34" charset="0"/>
                <a:cs typeface="Arial" pitchFamily="34" charset="0"/>
              </a:rPr>
              <a:t>Long atmospheric lifetime (~1000 years) of </a:t>
            </a:r>
            <a:r>
              <a:rPr lang="en-US" dirty="0">
                <a:latin typeface="Arial" pitchFamily="34" charset="0"/>
                <a:cs typeface="Arial" pitchFamily="34" charset="0"/>
              </a:rPr>
              <a:t>CO</a:t>
            </a:r>
            <a:r>
              <a:rPr lang="en-US" baseline="-25000" dirty="0">
                <a:latin typeface="Arial" pitchFamily="34" charset="0"/>
                <a:cs typeface="Arial" pitchFamily="34" charset="0"/>
              </a:rPr>
              <a:t>2</a:t>
            </a:r>
            <a:r>
              <a:rPr lang="en-US" dirty="0" smtClean="0">
                <a:latin typeface="Arial" pitchFamily="34" charset="0"/>
                <a:cs typeface="Arial" pitchFamily="34" charset="0"/>
              </a:rPr>
              <a:t> limits window of time in which serious risks could be curtailed</a:t>
            </a:r>
          </a:p>
          <a:p>
            <a:pPr>
              <a:buSzPct val="70000"/>
              <a:buNone/>
            </a:pPr>
            <a:endParaRPr lang="en-US" dirty="0"/>
          </a:p>
        </p:txBody>
      </p:sp>
    </p:spTree>
    <p:extLst>
      <p:ext uri="{BB962C8B-B14F-4D97-AF65-F5344CB8AC3E}">
        <p14:creationId xmlns:p14="http://schemas.microsoft.com/office/powerpoint/2010/main" val="172895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box(in)">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box(in)">
                                      <p:cBhvr>
                                        <p:cTn id="1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42558"/>
            <a:ext cx="8229600" cy="1143000"/>
          </a:xfrm>
        </p:spPr>
        <p:txBody>
          <a:bodyPr/>
          <a:lstStyle/>
          <a:p>
            <a:r>
              <a:rPr lang="en-US" dirty="0" smtClean="0">
                <a:solidFill>
                  <a:srgbClr val="0033CC"/>
                </a:solidFill>
                <a:effectLst>
                  <a:outerShdw blurRad="38100" dist="38100" dir="2700000" algn="tl">
                    <a:srgbClr val="000000">
                      <a:alpha val="43137"/>
                    </a:srgbClr>
                  </a:outerShdw>
                </a:effectLst>
                <a:latin typeface="Arial" pitchFamily="34" charset="0"/>
                <a:cs typeface="Arial" pitchFamily="34" charset="0"/>
              </a:rPr>
              <a:t>Summary of Main Points</a:t>
            </a:r>
            <a:endParaRPr lang="en-US" dirty="0">
              <a:solidFill>
                <a:srgbClr val="0033CC"/>
              </a:solidFill>
              <a:effectLst>
                <a:outerShdw blurRad="38100" dist="38100" dir="2700000" algn="tl">
                  <a:srgbClr val="000000">
                    <a:alpha val="43137"/>
                  </a:srgbClr>
                </a:outerShdw>
              </a:effectLst>
              <a:latin typeface="Arial" pitchFamily="34" charset="0"/>
              <a:cs typeface="Arial" pitchFamily="34" charset="0"/>
            </a:endParaRPr>
          </a:p>
        </p:txBody>
      </p:sp>
      <p:sp>
        <p:nvSpPr>
          <p:cNvPr id="3" name="Content Placeholder 2"/>
          <p:cNvSpPr>
            <a:spLocks noGrp="1"/>
          </p:cNvSpPr>
          <p:nvPr>
            <p:ph idx="1"/>
          </p:nvPr>
        </p:nvSpPr>
        <p:spPr>
          <a:xfrm>
            <a:off x="457200" y="1417638"/>
            <a:ext cx="8229600" cy="5308282"/>
          </a:xfrm>
        </p:spPr>
        <p:txBody>
          <a:bodyPr>
            <a:normAutofit fontScale="92500" lnSpcReduction="10000"/>
          </a:bodyPr>
          <a:lstStyle/>
          <a:p>
            <a:pPr>
              <a:buSzPct val="70000"/>
              <a:buBlip>
                <a:blip r:embed="rId2"/>
              </a:buBlip>
            </a:pPr>
            <a:r>
              <a:rPr lang="en-US" dirty="0" smtClean="0">
                <a:latin typeface="Arial" pitchFamily="34" charset="0"/>
                <a:cs typeface="Arial" pitchFamily="34" charset="0"/>
              </a:rPr>
              <a:t>Solar, wind, and especially fission can 	replace existing power generation 	infrastructure in 10-20 years</a:t>
            </a:r>
          </a:p>
          <a:p>
            <a:pPr marL="0" indent="0">
              <a:buSzPct val="70000"/>
              <a:buNone/>
            </a:pPr>
            <a:endParaRPr lang="en-US" dirty="0" smtClean="0">
              <a:latin typeface="Arial" pitchFamily="34" charset="0"/>
              <a:cs typeface="Arial" pitchFamily="34" charset="0"/>
            </a:endParaRPr>
          </a:p>
          <a:p>
            <a:pPr>
              <a:buSzPct val="70000"/>
              <a:buBlip>
                <a:blip r:embed="rId2"/>
              </a:buBlip>
            </a:pPr>
            <a:r>
              <a:rPr lang="en-US" dirty="0" smtClean="0">
                <a:latin typeface="Arial" pitchFamily="34" charset="0"/>
                <a:cs typeface="Arial" pitchFamily="34" charset="0"/>
              </a:rPr>
              <a:t>We will eventually need to do this anyway. 	Why not start now?</a:t>
            </a:r>
          </a:p>
          <a:p>
            <a:pPr marL="0" indent="0">
              <a:buSzPct val="70000"/>
              <a:buNone/>
            </a:pPr>
            <a:endParaRPr lang="en-US" dirty="0" smtClean="0">
              <a:latin typeface="Arial" pitchFamily="34" charset="0"/>
              <a:cs typeface="Arial" pitchFamily="34" charset="0"/>
            </a:endParaRPr>
          </a:p>
          <a:p>
            <a:pPr>
              <a:buSzPct val="70000"/>
              <a:buBlip>
                <a:blip r:embed="rId2"/>
              </a:buBlip>
            </a:pPr>
            <a:r>
              <a:rPr lang="en-US" dirty="0" smtClean="0">
                <a:latin typeface="Arial" pitchFamily="34" charset="0"/>
                <a:cs typeface="Arial" pitchFamily="34" charset="0"/>
              </a:rPr>
              <a:t>Real world economics:  20 years from now, 	will we be selling clean energy technology 	to China and India, or buying it from 	them?</a:t>
            </a:r>
            <a:endParaRPr lang="en-US" dirty="0">
              <a:latin typeface="Arial" pitchFamily="34" charset="0"/>
              <a:cs typeface="Arial" pitchFamily="34" charset="0"/>
            </a:endParaRPr>
          </a:p>
          <a:p>
            <a:pPr>
              <a:buSzPct val="70000"/>
              <a:buNone/>
            </a:pPr>
            <a:endParaRPr lang="en-US" dirty="0"/>
          </a:p>
        </p:txBody>
      </p:sp>
    </p:spTree>
    <p:extLst>
      <p:ext uri="{BB962C8B-B14F-4D97-AF65-F5344CB8AC3E}">
        <p14:creationId xmlns:p14="http://schemas.microsoft.com/office/powerpoint/2010/main" val="3872515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box(in)">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box(in)">
                                      <p:cBhvr>
                                        <p:cTn id="1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18160" y="2113598"/>
            <a:ext cx="8229600" cy="1143000"/>
          </a:xfrm>
        </p:spPr>
        <p:txBody>
          <a:bodyPr/>
          <a:lstStyle/>
          <a:p>
            <a:r>
              <a:rPr lang="en-US" dirty="0" smtClean="0"/>
              <a:t>Spare Slides</a:t>
            </a:r>
            <a:endParaRPr lang="en-US" dirty="0"/>
          </a:p>
        </p:txBody>
      </p:sp>
    </p:spTree>
    <p:extLst>
      <p:ext uri="{BB962C8B-B14F-4D97-AF65-F5344CB8AC3E}">
        <p14:creationId xmlns:p14="http://schemas.microsoft.com/office/powerpoint/2010/main" val="1166312159"/>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629920"/>
            <a:ext cx="9144000" cy="5364480"/>
          </a:xfrm>
          <a:prstGeom prst="rect">
            <a:avLst/>
          </a:prstGeom>
        </p:spPr>
      </p:pic>
      <p:sp>
        <p:nvSpPr>
          <p:cNvPr id="2" name="TextBox 1"/>
          <p:cNvSpPr txBox="1"/>
          <p:nvPr/>
        </p:nvSpPr>
        <p:spPr>
          <a:xfrm>
            <a:off x="6797040" y="5875030"/>
            <a:ext cx="189992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(includes Chernobyl, Fukushima)</a:t>
            </a:r>
          </a:p>
        </p:txBody>
      </p:sp>
      <p:cxnSp>
        <p:nvCxnSpPr>
          <p:cNvPr id="5" name="Straight Arrow Connector 4"/>
          <p:cNvCxnSpPr/>
          <p:nvPr/>
        </p:nvCxnSpPr>
        <p:spPr>
          <a:xfrm flipH="1" flipV="1">
            <a:off x="7284720" y="5628640"/>
            <a:ext cx="284480" cy="24639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538480" y="5994400"/>
            <a:ext cx="6370320" cy="646331"/>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FF"/>
                </a:solidFill>
                <a:effectLst/>
                <a:uLnTx/>
                <a:uFillTx/>
                <a:latin typeface="Calibri" panose="020F0502020204030204"/>
                <a:ea typeface="+mn-ea"/>
                <a:cs typeface="+mn-cs"/>
              </a:rPr>
              <a:t>N</a:t>
            </a:r>
            <a:r>
              <a:rPr kumimoji="0" lang="en-US" sz="1800" b="0" i="0" u="none" strike="noStrike" kern="1200" cap="none" spc="0" normalizeH="0" baseline="0" noProof="0" dirty="0" smtClean="0">
                <a:ln>
                  <a:noFill/>
                </a:ln>
                <a:solidFill>
                  <a:srgbClr val="0000FF"/>
                </a:solidFill>
                <a:effectLst/>
                <a:uLnTx/>
                <a:uFillTx/>
                <a:latin typeface="Calibri" panose="020F0502020204030204"/>
                <a:ea typeface="+mn-ea"/>
                <a:cs typeface="+mn-cs"/>
              </a:rPr>
              <a:t>uclear power, by replacing fossil fuels, </a:t>
            </a:r>
            <a:r>
              <a:rPr kumimoji="0" lang="en-US" sz="1800" b="0" i="0" u="none" strike="noStrike" kern="1200" cap="none" spc="0" normalizeH="0" baseline="0" noProof="0" dirty="0">
                <a:ln>
                  <a:noFill/>
                </a:ln>
                <a:solidFill>
                  <a:srgbClr val="0000FF"/>
                </a:solidFill>
                <a:effectLst/>
                <a:uLnTx/>
                <a:uFillTx/>
                <a:latin typeface="Calibri" panose="020F0502020204030204"/>
                <a:ea typeface="+mn-ea"/>
                <a:cs typeface="+mn-cs"/>
              </a:rPr>
              <a:t>has prevented an estimated 1.84 </a:t>
            </a:r>
            <a:r>
              <a:rPr kumimoji="0" lang="en-US" sz="1800" b="0" i="0" u="none" strike="noStrike" kern="1200" cap="none" spc="0" normalizeH="0" baseline="0" noProof="0" dirty="0" smtClean="0">
                <a:ln>
                  <a:noFill/>
                </a:ln>
                <a:solidFill>
                  <a:srgbClr val="0000FF"/>
                </a:solidFill>
                <a:effectLst/>
                <a:uLnTx/>
                <a:uFillTx/>
                <a:latin typeface="Calibri" panose="020F0502020204030204"/>
                <a:ea typeface="+mn-ea"/>
                <a:cs typeface="+mn-cs"/>
              </a:rPr>
              <a:t>million air-pollution </a:t>
            </a:r>
            <a:r>
              <a:rPr kumimoji="0" lang="en-US" sz="1800" b="0" i="0" u="none" strike="noStrike" kern="1200" cap="none" spc="0" normalizeH="0" baseline="0" noProof="0" dirty="0">
                <a:ln>
                  <a:noFill/>
                </a:ln>
                <a:solidFill>
                  <a:srgbClr val="0000FF"/>
                </a:solidFill>
                <a:effectLst/>
                <a:uLnTx/>
                <a:uFillTx/>
                <a:latin typeface="Calibri" panose="020F0502020204030204"/>
                <a:ea typeface="+mn-ea"/>
                <a:cs typeface="+mn-cs"/>
              </a:rPr>
              <a:t>related deaths worldwide</a:t>
            </a:r>
            <a:endParaRPr kumimoji="0" lang="en-US" sz="1800" b="0" i="0" u="none" strike="noStrike" kern="1200" cap="none" spc="0" normalizeH="0" baseline="0" noProof="0" dirty="0" smtClean="0">
              <a:ln>
                <a:noFill/>
              </a:ln>
              <a:solidFill>
                <a:srgbClr val="0000FF"/>
              </a:solidFill>
              <a:effectLst/>
              <a:uLnTx/>
              <a:uFillTx/>
              <a:latin typeface="Arial" panose="020B0604020202020204" pitchFamily="34" charset="0"/>
              <a:ea typeface="+mn-ea"/>
              <a:cs typeface="Arial" panose="020B0604020202020204" pitchFamily="34" charset="0"/>
            </a:endParaRPr>
          </a:p>
        </p:txBody>
      </p:sp>
      <p:sp>
        <p:nvSpPr>
          <p:cNvPr id="6" name="TextBox 5"/>
          <p:cNvSpPr txBox="1"/>
          <p:nvPr/>
        </p:nvSpPr>
        <p:spPr>
          <a:xfrm>
            <a:off x="2560320" y="1706880"/>
            <a:ext cx="493776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srgbClr val="0000FF"/>
                </a:solidFill>
                <a:effectLst/>
                <a:uLnTx/>
                <a:uFillTx/>
                <a:latin typeface="Arial" panose="020B0604020202020204" pitchFamily="34" charset="0"/>
                <a:ea typeface="+mn-ea"/>
                <a:cs typeface="Arial" panose="020B0604020202020204" pitchFamily="34" charset="0"/>
              </a:rPr>
              <a:t>~13,000 premature deaths annually in the U.S. from coal production and combustion</a:t>
            </a:r>
          </a:p>
        </p:txBody>
      </p:sp>
    </p:spTree>
    <p:extLst>
      <p:ext uri="{BB962C8B-B14F-4D97-AF65-F5344CB8AC3E}">
        <p14:creationId xmlns:p14="http://schemas.microsoft.com/office/powerpoint/2010/main" val="12058766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rgbClr val="0000FF"/>
                </a:solidFill>
              </a:rPr>
              <a:t>We Can Do Even Better:</a:t>
            </a:r>
            <a:br>
              <a:rPr lang="en-US" dirty="0" smtClean="0">
                <a:solidFill>
                  <a:srgbClr val="0000FF"/>
                </a:solidFill>
              </a:rPr>
            </a:br>
            <a:r>
              <a:rPr lang="en-US" dirty="0" smtClean="0">
                <a:solidFill>
                  <a:srgbClr val="0000FF"/>
                </a:solidFill>
              </a:rPr>
              <a:t>Next Generation (Gen IV) Fission Reactors</a:t>
            </a:r>
            <a:endParaRPr lang="en-US" dirty="0">
              <a:solidFill>
                <a:srgbClr val="0000FF"/>
              </a:solidFill>
            </a:endParaRPr>
          </a:p>
        </p:txBody>
      </p:sp>
      <p:sp>
        <p:nvSpPr>
          <p:cNvPr id="3" name="Content Placeholder 2"/>
          <p:cNvSpPr>
            <a:spLocks noGrp="1"/>
          </p:cNvSpPr>
          <p:nvPr>
            <p:ph idx="1"/>
          </p:nvPr>
        </p:nvSpPr>
        <p:spPr>
          <a:xfrm>
            <a:off x="628650" y="1825625"/>
            <a:ext cx="8271510" cy="4727575"/>
          </a:xfrm>
        </p:spPr>
        <p:txBody>
          <a:bodyPr/>
          <a:lstStyle/>
          <a:p>
            <a:pPr>
              <a:spcAft>
                <a:spcPts val="1200"/>
              </a:spcAft>
            </a:pPr>
            <a:r>
              <a:rPr lang="en-US" dirty="0" smtClean="0"/>
              <a:t>  </a:t>
            </a:r>
            <a:r>
              <a:rPr lang="en-US" sz="2800" dirty="0" smtClean="0"/>
              <a:t>One Example:  Molten Salt Reactors </a:t>
            </a:r>
          </a:p>
          <a:p>
            <a:pPr lvl="1">
              <a:spcAft>
                <a:spcPts val="900"/>
              </a:spcAft>
            </a:pPr>
            <a:r>
              <a:rPr lang="en-US" sz="2400" dirty="0"/>
              <a:t> </a:t>
            </a:r>
            <a:r>
              <a:rPr lang="en-US" sz="2400" dirty="0" smtClean="0"/>
              <a:t> Passively safe</a:t>
            </a:r>
          </a:p>
          <a:p>
            <a:pPr lvl="1">
              <a:spcAft>
                <a:spcPts val="900"/>
              </a:spcAft>
            </a:pPr>
            <a:r>
              <a:rPr lang="en-US" sz="2400" dirty="0"/>
              <a:t> </a:t>
            </a:r>
            <a:r>
              <a:rPr lang="en-US" sz="2400" dirty="0" smtClean="0"/>
              <a:t> Can help process waste from Light Water Reactors</a:t>
            </a:r>
          </a:p>
          <a:p>
            <a:pPr lvl="1">
              <a:spcAft>
                <a:spcPts val="900"/>
              </a:spcAft>
            </a:pPr>
            <a:r>
              <a:rPr lang="en-US" sz="2400" dirty="0"/>
              <a:t> </a:t>
            </a:r>
            <a:r>
              <a:rPr lang="en-US" sz="2400" dirty="0" smtClean="0"/>
              <a:t> Operate at ambient pressure</a:t>
            </a:r>
          </a:p>
          <a:p>
            <a:pPr lvl="1">
              <a:spcAft>
                <a:spcPts val="900"/>
              </a:spcAft>
            </a:pPr>
            <a:r>
              <a:rPr lang="en-US" sz="2400" dirty="0"/>
              <a:t> </a:t>
            </a:r>
            <a:r>
              <a:rPr lang="en-US" sz="2400" dirty="0" smtClean="0"/>
              <a:t> Can run on thorium; unsuitable for weapons</a:t>
            </a:r>
          </a:p>
          <a:p>
            <a:pPr lvl="1">
              <a:spcAft>
                <a:spcPts val="900"/>
              </a:spcAft>
            </a:pPr>
            <a:r>
              <a:rPr lang="en-US" sz="2400" dirty="0"/>
              <a:t> </a:t>
            </a:r>
            <a:r>
              <a:rPr lang="en-US" sz="2400" dirty="0" smtClean="0"/>
              <a:t> </a:t>
            </a:r>
            <a:r>
              <a:rPr lang="en-US" sz="2400" dirty="0"/>
              <a:t>E</a:t>
            </a:r>
            <a:r>
              <a:rPr lang="en-US" sz="2400" dirty="0" smtClean="0"/>
              <a:t>stimated plant lifetime &gt; 80 years</a:t>
            </a:r>
            <a:endParaRPr lang="en-US" sz="2400" dirty="0"/>
          </a:p>
        </p:txBody>
      </p:sp>
    </p:spTree>
    <p:extLst>
      <p:ext uri="{BB962C8B-B14F-4D97-AF65-F5344CB8AC3E}">
        <p14:creationId xmlns:p14="http://schemas.microsoft.com/office/powerpoint/2010/main" val="435485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2560" y="5657671"/>
            <a:ext cx="8707120" cy="923330"/>
          </a:xfrm>
          <a:prstGeom prst="rect">
            <a:avLst/>
          </a:prstGeom>
        </p:spPr>
        <p:txBody>
          <a:bodyPr wrap="square">
            <a:spAutoFit/>
          </a:bodyPr>
          <a:lstStyle/>
          <a:p>
            <a:r>
              <a:rPr lang="en-US" dirty="0">
                <a:solidFill>
                  <a:prstClr val="black"/>
                </a:solidFill>
              </a:rPr>
              <a:t>Total amount of heat from global warming that has accumulated in Earth's climate system since 1961, from Church et al. (2011) (many thanks to Neil White from the CSIRO for sharing their data).  </a:t>
            </a:r>
          </a:p>
        </p:txBody>
      </p:sp>
      <p:pic>
        <p:nvPicPr>
          <p:cNvPr id="3076" name="Picture 4" descr="http://www.skepticalscience.com/graphics/Total_Heat_Content_201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42139" y="569466"/>
            <a:ext cx="6547962" cy="49092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7381502"/>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741" y="510054"/>
            <a:ext cx="9118259" cy="5597078"/>
          </a:xfrm>
          <a:prstGeom prst="rect">
            <a:avLst/>
          </a:prstGeom>
        </p:spPr>
      </p:pic>
    </p:spTree>
    <p:extLst>
      <p:ext uri="{BB962C8B-B14F-4D97-AF65-F5344CB8AC3E}">
        <p14:creationId xmlns:p14="http://schemas.microsoft.com/office/powerpoint/2010/main" val="9615104"/>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26720" y="851327"/>
            <a:ext cx="8534400" cy="3416320"/>
          </a:xfrm>
          <a:prstGeom prst="rect">
            <a:avLst/>
          </a:prstGeom>
        </p:spPr>
        <p:txBody>
          <a:bodyPr wrap="square">
            <a:spAutoFit/>
          </a:bodyPr>
          <a:lstStyle/>
          <a:p>
            <a:r>
              <a:rPr lang="en-US" b="1" u="sng" dirty="0"/>
              <a:t>Energy Source</a:t>
            </a:r>
            <a:r>
              <a:rPr lang="en-US" dirty="0"/>
              <a:t>              </a:t>
            </a:r>
            <a:r>
              <a:rPr lang="en-US" dirty="0" smtClean="0"/>
              <a:t>  </a:t>
            </a:r>
            <a:r>
              <a:rPr lang="en-US" dirty="0"/>
              <a:t> </a:t>
            </a:r>
            <a:r>
              <a:rPr lang="en-US" dirty="0" smtClean="0"/>
              <a:t>   </a:t>
            </a:r>
            <a:r>
              <a:rPr lang="en-US" b="1" u="sng" dirty="0" smtClean="0"/>
              <a:t>Mortality </a:t>
            </a:r>
            <a:r>
              <a:rPr lang="en-US" b="1" u="sng" dirty="0"/>
              <a:t>Rate (deaths/</a:t>
            </a:r>
            <a:r>
              <a:rPr lang="en-US" b="1" u="sng" dirty="0" err="1"/>
              <a:t>trillionkWhr</a:t>
            </a:r>
            <a:r>
              <a:rPr lang="en-US" b="1" u="sng" dirty="0" smtClean="0"/>
              <a:t>)</a:t>
            </a:r>
          </a:p>
          <a:p>
            <a:endParaRPr lang="en-US" b="1" u="sng" dirty="0"/>
          </a:p>
          <a:p>
            <a:r>
              <a:rPr lang="en-US" dirty="0"/>
              <a:t>Coal – global average         170,000    (50% global electricity)</a:t>
            </a:r>
          </a:p>
          <a:p>
            <a:r>
              <a:rPr lang="en-US" dirty="0"/>
              <a:t>Coal – China                         280,000 </a:t>
            </a:r>
            <a:r>
              <a:rPr lang="en-US" dirty="0" smtClean="0"/>
              <a:t> </a:t>
            </a:r>
            <a:r>
              <a:rPr lang="en-US" dirty="0"/>
              <a:t>  (75% China’s electricity)</a:t>
            </a:r>
          </a:p>
          <a:p>
            <a:r>
              <a:rPr lang="en-US" dirty="0"/>
              <a:t>Coal – U.S.                               15,000    (44% U.S. electricity)</a:t>
            </a:r>
          </a:p>
          <a:p>
            <a:r>
              <a:rPr lang="en-US" dirty="0"/>
              <a:t>Oil </a:t>
            </a:r>
            <a:r>
              <a:rPr lang="en-US" dirty="0" smtClean="0"/>
              <a:t> (electricity) </a:t>
            </a:r>
            <a:r>
              <a:rPr lang="en-US" dirty="0"/>
              <a:t>                      36,000    (36% of energy, 8% of </a:t>
            </a:r>
            <a:r>
              <a:rPr lang="en-US" dirty="0" smtClean="0"/>
              <a:t>Natural </a:t>
            </a:r>
            <a:r>
              <a:rPr lang="en-US" dirty="0"/>
              <a:t>Gas                             </a:t>
            </a:r>
            <a:r>
              <a:rPr lang="en-US" dirty="0" smtClean="0"/>
              <a:t>              </a:t>
            </a:r>
            <a:r>
              <a:rPr lang="en-US" dirty="0"/>
              <a:t>  </a:t>
            </a:r>
            <a:r>
              <a:rPr lang="en-US" dirty="0" smtClean="0"/>
              <a:t>4,000</a:t>
            </a:r>
            <a:r>
              <a:rPr lang="en-US" dirty="0"/>
              <a:t>    (20% global electricity)</a:t>
            </a:r>
          </a:p>
          <a:p>
            <a:r>
              <a:rPr lang="en-US" dirty="0"/>
              <a:t>Biofuel/Biomass                    24,000    (21% global energy)</a:t>
            </a:r>
          </a:p>
          <a:p>
            <a:r>
              <a:rPr lang="en-US" dirty="0"/>
              <a:t>Solar (rooftop)                            </a:t>
            </a:r>
            <a:r>
              <a:rPr lang="en-US" dirty="0" smtClean="0"/>
              <a:t>440</a:t>
            </a:r>
            <a:r>
              <a:rPr lang="en-US" dirty="0"/>
              <a:t> </a:t>
            </a:r>
            <a:r>
              <a:rPr lang="en-US" dirty="0" smtClean="0"/>
              <a:t> </a:t>
            </a:r>
            <a:r>
              <a:rPr lang="en-US" dirty="0"/>
              <a:t>   (&lt; 1% global electricity)</a:t>
            </a:r>
          </a:p>
          <a:p>
            <a:r>
              <a:rPr lang="en-US" dirty="0"/>
              <a:t>Wind                                            </a:t>
            </a:r>
            <a:r>
              <a:rPr lang="en-US" dirty="0" smtClean="0"/>
              <a:t> 150</a:t>
            </a:r>
            <a:r>
              <a:rPr lang="en-US" dirty="0"/>
              <a:t>    (~ 1% global electricity)</a:t>
            </a:r>
          </a:p>
          <a:p>
            <a:r>
              <a:rPr lang="en-US" dirty="0"/>
              <a:t>Hydro – global average          1,400    (15% global electricity)</a:t>
            </a:r>
          </a:p>
          <a:p>
            <a:r>
              <a:rPr lang="en-US" dirty="0"/>
              <a:t>Nuclear – global average            90    (17%  global electricity w/</a:t>
            </a:r>
            <a:r>
              <a:rPr lang="en-US" dirty="0" err="1"/>
              <a:t>Chern&amp;Fukush</a:t>
            </a:r>
            <a:r>
              <a:rPr lang="en-US" dirty="0"/>
              <a:t>)</a:t>
            </a:r>
          </a:p>
        </p:txBody>
      </p:sp>
    </p:spTree>
    <p:extLst>
      <p:ext uri="{BB962C8B-B14F-4D97-AF65-F5344CB8AC3E}">
        <p14:creationId xmlns:p14="http://schemas.microsoft.com/office/powerpoint/2010/main" val="41794765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5" descr="Image:Post-Glacial Sea Level.png">
            <a:hlinkClick r:id="rId3"/>
          </p:cNvPr>
          <p:cNvPicPr>
            <a:picLocks noChangeAspect="1" noChangeArrowheads="1"/>
          </p:cNvPicPr>
          <p:nvPr/>
        </p:nvPicPr>
        <p:blipFill>
          <a:blip r:embed="rId4" cstate="print"/>
          <a:srcRect/>
          <a:stretch>
            <a:fillRect/>
          </a:stretch>
        </p:blipFill>
        <p:spPr bwMode="auto">
          <a:xfrm>
            <a:off x="594360" y="264161"/>
            <a:ext cx="7621519" cy="5201920"/>
          </a:xfrm>
          <a:prstGeom prst="rect">
            <a:avLst/>
          </a:prstGeom>
          <a:noFill/>
          <a:ln w="9525">
            <a:noFill/>
            <a:miter lim="800000"/>
            <a:headEnd/>
            <a:tailEnd/>
          </a:ln>
        </p:spPr>
      </p:pic>
      <p:sp>
        <p:nvSpPr>
          <p:cNvPr id="3" name="Content Placeholder 2"/>
          <p:cNvSpPr>
            <a:spLocks noGrp="1"/>
          </p:cNvSpPr>
          <p:nvPr>
            <p:ph idx="1"/>
          </p:nvPr>
        </p:nvSpPr>
        <p:spPr>
          <a:xfrm>
            <a:off x="679450" y="5761039"/>
            <a:ext cx="7886700" cy="944562"/>
          </a:xfrm>
        </p:spPr>
        <p:txBody>
          <a:bodyPr/>
          <a:lstStyle/>
          <a:p>
            <a:r>
              <a:rPr lang="en-US" dirty="0" smtClean="0"/>
              <a:t>  Polar radiative forcing:  10 W/m</a:t>
            </a:r>
            <a:r>
              <a:rPr lang="en-US" sz="2000" baseline="30000" dirty="0" smtClean="0"/>
              <a:t>2</a:t>
            </a:r>
            <a:r>
              <a:rPr lang="en-US" sz="2000" dirty="0" smtClean="0"/>
              <a:t>    (</a:t>
            </a:r>
            <a:r>
              <a:rPr lang="en-US" sz="2000" dirty="0"/>
              <a:t>4 </a:t>
            </a:r>
            <a:r>
              <a:rPr lang="en-US" sz="2000" dirty="0" smtClean="0"/>
              <a:t>W/m</a:t>
            </a:r>
            <a:r>
              <a:rPr lang="en-US" sz="1800" baseline="30000" dirty="0" smtClean="0"/>
              <a:t>2</a:t>
            </a:r>
            <a:r>
              <a:rPr lang="en-US" sz="1800" dirty="0" smtClean="0"/>
              <a:t> for 2 x CO</a:t>
            </a:r>
            <a:r>
              <a:rPr lang="en-US" sz="1800" baseline="-25000" dirty="0" smtClean="0"/>
              <a:t>2</a:t>
            </a:r>
            <a:r>
              <a:rPr lang="en-US" sz="1800" dirty="0" smtClean="0"/>
              <a:t>)</a:t>
            </a:r>
            <a:endParaRPr lang="en-US" sz="2000" baseline="30000" dirty="0" smtClean="0"/>
          </a:p>
          <a:p>
            <a:r>
              <a:rPr lang="en-US" sz="2000" baseline="30000" dirty="0"/>
              <a:t> </a:t>
            </a:r>
            <a:r>
              <a:rPr lang="en-US" sz="2000" baseline="30000" dirty="0" smtClean="0"/>
              <a:t>  </a:t>
            </a:r>
            <a:r>
              <a:rPr lang="en-US" sz="2000" dirty="0" smtClean="0"/>
              <a:t>Global mean temperature fluctuation:  ~5 C</a:t>
            </a:r>
            <a:endParaRPr lang="en-US" sz="2000" dirty="0"/>
          </a:p>
        </p:txBody>
      </p:sp>
    </p:spTree>
    <p:extLst>
      <p:ext uri="{BB962C8B-B14F-4D97-AF65-F5344CB8AC3E}">
        <p14:creationId xmlns:p14="http://schemas.microsoft.com/office/powerpoint/2010/main" val="20326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scilogs.de/klimalounge/files/had4_v2_giss.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2454" y="386715"/>
            <a:ext cx="7403465" cy="513800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480694" y="5830391"/>
            <a:ext cx="8185786" cy="646331"/>
          </a:xfrm>
          <a:prstGeom prst="rect">
            <a:avLst/>
          </a:prstGeom>
        </p:spPr>
        <p:txBody>
          <a:bodyPr wrap="square">
            <a:spAutoFit/>
          </a:bodyPr>
          <a:lstStyle/>
          <a:p>
            <a:r>
              <a:rPr lang="en-US" dirty="0"/>
              <a:t>Global temperature (annual values) in the data from NASA GISS (orange) and from </a:t>
            </a:r>
            <a:r>
              <a:rPr lang="en-US" dirty="0" err="1"/>
              <a:t>Cowtan</a:t>
            </a:r>
            <a:r>
              <a:rPr lang="en-US" dirty="0"/>
              <a:t> &amp; Way (blue), i.e. HadCRUT4 with interpolated data gaps. </a:t>
            </a:r>
          </a:p>
        </p:txBody>
      </p:sp>
    </p:spTree>
    <p:extLst>
      <p:ext uri="{BB962C8B-B14F-4D97-AF65-F5344CB8AC3E}">
        <p14:creationId xmlns:p14="http://schemas.microsoft.com/office/powerpoint/2010/main" val="2117240790"/>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4116" y="1000059"/>
            <a:ext cx="7555727" cy="5072750"/>
          </a:xfrm>
          <a:prstGeom prst="rect">
            <a:avLst/>
          </a:prstGeom>
        </p:spPr>
      </p:pic>
      <p:sp>
        <p:nvSpPr>
          <p:cNvPr id="5" name="TextBox 4"/>
          <p:cNvSpPr txBox="1"/>
          <p:nvPr/>
        </p:nvSpPr>
        <p:spPr>
          <a:xfrm>
            <a:off x="556591" y="6192078"/>
            <a:ext cx="5466522" cy="338554"/>
          </a:xfrm>
          <a:prstGeom prst="rect">
            <a:avLst/>
          </a:prstGeom>
          <a:noFill/>
        </p:spPr>
        <p:txBody>
          <a:bodyPr wrap="square" rtlCol="0">
            <a:spAutoFit/>
          </a:bodyPr>
          <a:lstStyle/>
          <a:p>
            <a:r>
              <a:rPr lang="en-US" sz="1600" dirty="0" smtClean="0">
                <a:solidFill>
                  <a:prstClr val="black"/>
                </a:solidFill>
                <a:latin typeface="Arial" panose="020B0604020202020204" pitchFamily="34" charset="0"/>
                <a:cs typeface="Arial" panose="020B0604020202020204" pitchFamily="34" charset="0"/>
              </a:rPr>
              <a:t>Based on bathythermograph and ARGO (post-2004) data</a:t>
            </a:r>
          </a:p>
        </p:txBody>
      </p:sp>
      <p:sp>
        <p:nvSpPr>
          <p:cNvPr id="6" name="TextBox 5"/>
          <p:cNvSpPr txBox="1"/>
          <p:nvPr/>
        </p:nvSpPr>
        <p:spPr>
          <a:xfrm>
            <a:off x="6621635" y="6376743"/>
            <a:ext cx="2045287" cy="307777"/>
          </a:xfrm>
          <a:prstGeom prst="rect">
            <a:avLst/>
          </a:prstGeom>
          <a:noFill/>
        </p:spPr>
        <p:txBody>
          <a:bodyPr wrap="square" rtlCol="0">
            <a:spAutoFit/>
          </a:bodyPr>
          <a:lstStyle/>
          <a:p>
            <a:r>
              <a:rPr lang="en-US" sz="1400" dirty="0" smtClean="0">
                <a:solidFill>
                  <a:prstClr val="black"/>
                </a:solidFill>
                <a:latin typeface="Arial" panose="020B0604020202020204" pitchFamily="34" charset="0"/>
                <a:cs typeface="Arial" panose="020B0604020202020204" pitchFamily="34" charset="0"/>
              </a:rPr>
              <a:t>Image credit: </a:t>
            </a:r>
            <a:r>
              <a:rPr lang="en-US" sz="1400" i="1" dirty="0" smtClean="0">
                <a:solidFill>
                  <a:prstClr val="black"/>
                </a:solidFill>
                <a:latin typeface="Arial" panose="020B0604020202020204" pitchFamily="34" charset="0"/>
                <a:cs typeface="Arial" panose="020B0604020202020204" pitchFamily="34" charset="0"/>
              </a:rPr>
              <a:t>NOAA</a:t>
            </a:r>
          </a:p>
        </p:txBody>
      </p:sp>
    </p:spTree>
    <p:extLst>
      <p:ext uri="{BB962C8B-B14F-4D97-AF65-F5344CB8AC3E}">
        <p14:creationId xmlns:p14="http://schemas.microsoft.com/office/powerpoint/2010/main" val="3811861569"/>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www.scilogs.de/klimalounge/files/gistemp_nino_10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6855" y="1686877"/>
            <a:ext cx="8572500" cy="2933701"/>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812801" y="5077778"/>
            <a:ext cx="7823834" cy="646331"/>
          </a:xfrm>
          <a:prstGeom prst="rect">
            <a:avLst/>
          </a:prstGeom>
        </p:spPr>
        <p:txBody>
          <a:bodyPr wrap="square">
            <a:spAutoFit/>
          </a:bodyPr>
          <a:lstStyle/>
          <a:p>
            <a:r>
              <a:rPr lang="en-US" dirty="0"/>
              <a:t>The GISS data, with El Niño and La Niña conditions highlighted. Neutral years like 2013 are gray. </a:t>
            </a:r>
            <a:endParaRPr lang="en-US" dirty="0">
              <a:effectLst/>
            </a:endParaRPr>
          </a:p>
        </p:txBody>
      </p:sp>
    </p:spTree>
    <p:extLst>
      <p:ext uri="{BB962C8B-B14F-4D97-AF65-F5344CB8AC3E}">
        <p14:creationId xmlns:p14="http://schemas.microsoft.com/office/powerpoint/2010/main" val="2709542642"/>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amino trend ENSO volcanic remove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9809" y="908654"/>
            <a:ext cx="7306274" cy="4763691"/>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965200" y="5528427"/>
            <a:ext cx="7160883" cy="923330"/>
          </a:xfrm>
          <a:prstGeom prst="rect">
            <a:avLst/>
          </a:prstGeom>
        </p:spPr>
        <p:txBody>
          <a:bodyPr wrap="square">
            <a:spAutoFit/>
          </a:bodyPr>
          <a:lstStyle/>
          <a:p>
            <a:r>
              <a:rPr lang="en-US" dirty="0" smtClean="0"/>
              <a:t>Adjusted </a:t>
            </a:r>
            <a:r>
              <a:rPr lang="en-US" dirty="0"/>
              <a:t>annual average temperature data with the estimated impact of El Niño, volcanic eruptions, solar variation, and the residual annual cycle </a:t>
            </a:r>
            <a:r>
              <a:rPr lang="en-US" dirty="0" smtClean="0"/>
              <a:t>removed.</a:t>
            </a:r>
            <a:endParaRPr lang="en-US" dirty="0"/>
          </a:p>
        </p:txBody>
      </p:sp>
    </p:spTree>
    <p:extLst>
      <p:ext uri="{BB962C8B-B14F-4D97-AF65-F5344CB8AC3E}">
        <p14:creationId xmlns:p14="http://schemas.microsoft.com/office/powerpoint/2010/main" val="3318076419"/>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418907" y="441007"/>
            <a:ext cx="6448425" cy="4391025"/>
          </a:xfrm>
          <a:prstGeom prst="rect">
            <a:avLst/>
          </a:prstGeom>
        </p:spPr>
      </p:pic>
      <p:sp>
        <p:nvSpPr>
          <p:cNvPr id="3" name="Rectangle 2"/>
          <p:cNvSpPr/>
          <p:nvPr/>
        </p:nvSpPr>
        <p:spPr>
          <a:xfrm>
            <a:off x="1249680" y="5122317"/>
            <a:ext cx="7162800" cy="1200329"/>
          </a:xfrm>
          <a:prstGeom prst="rect">
            <a:avLst/>
          </a:prstGeom>
        </p:spPr>
        <p:txBody>
          <a:bodyPr wrap="square">
            <a:spAutoFit/>
          </a:bodyPr>
          <a:lstStyle/>
          <a:p>
            <a:r>
              <a:rPr lang="en-US" dirty="0"/>
              <a:t>Figure 1: Average global temperature surface anomaly multi-model mean from CMIP5 (green) and as measured by the NASA Goddard Institute for Space Studies (GISS black).  Most of this figure is a </a:t>
            </a:r>
            <a:r>
              <a:rPr lang="en-US" dirty="0" err="1"/>
              <a:t>hindcast</a:t>
            </a:r>
            <a:r>
              <a:rPr lang="en-US" dirty="0"/>
              <a:t> of models fitting past temperature data.</a:t>
            </a:r>
          </a:p>
        </p:txBody>
      </p:sp>
    </p:spTree>
    <p:extLst>
      <p:ext uri="{BB962C8B-B14F-4D97-AF65-F5344CB8AC3E}">
        <p14:creationId xmlns:p14="http://schemas.microsoft.com/office/powerpoint/2010/main" val="1185889886"/>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Schmidt model-data compariso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19175" y="181080"/>
            <a:ext cx="6478906" cy="541636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1325880" y="5597445"/>
            <a:ext cx="6492240" cy="923330"/>
          </a:xfrm>
          <a:prstGeom prst="rect">
            <a:avLst/>
          </a:prstGeom>
        </p:spPr>
        <p:txBody>
          <a:bodyPr wrap="square">
            <a:spAutoFit/>
          </a:bodyPr>
          <a:lstStyle/>
          <a:p>
            <a:r>
              <a:rPr lang="en-US" dirty="0"/>
              <a:t>Figure 2: 2007 IPCC report model ensemble mean (black) and 95% individual model run envelope (grey) vs. surface temperature </a:t>
            </a:r>
            <a:r>
              <a:rPr lang="en-US" dirty="0" smtClean="0"/>
              <a:t>anomaly </a:t>
            </a:r>
            <a:r>
              <a:rPr lang="en-US" dirty="0"/>
              <a:t>from GISS (blue), NOAA (yellow), and HadCRUT3 (red).</a:t>
            </a:r>
          </a:p>
        </p:txBody>
      </p:sp>
    </p:spTree>
    <p:extLst>
      <p:ext uri="{BB962C8B-B14F-4D97-AF65-F5344CB8AC3E}">
        <p14:creationId xmlns:p14="http://schemas.microsoft.com/office/powerpoint/2010/main" val="1130499310"/>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031240" y="170180"/>
            <a:ext cx="5471160" cy="2735580"/>
          </a:xfrm>
          <a:prstGeom prst="rect">
            <a:avLst/>
          </a:prstGeom>
        </p:spPr>
      </p:pic>
      <p:sp>
        <p:nvSpPr>
          <p:cNvPr id="3" name="Rectangle 2"/>
          <p:cNvSpPr/>
          <p:nvPr/>
        </p:nvSpPr>
        <p:spPr>
          <a:xfrm>
            <a:off x="731520" y="2828836"/>
            <a:ext cx="6126480" cy="923330"/>
          </a:xfrm>
          <a:prstGeom prst="rect">
            <a:avLst/>
          </a:prstGeom>
        </p:spPr>
        <p:txBody>
          <a:bodyPr wrap="square">
            <a:spAutoFit/>
          </a:bodyPr>
          <a:lstStyle/>
          <a:p>
            <a:r>
              <a:rPr lang="en-US" dirty="0"/>
              <a:t>Figure 5: 1970-1990 aerosol loading of the atmosphere over the lower 48 United States and estimated associated surface air temperature change.</a:t>
            </a:r>
          </a:p>
        </p:txBody>
      </p:sp>
      <p:pic>
        <p:nvPicPr>
          <p:cNvPr id="4" name="Picture 3"/>
          <p:cNvPicPr>
            <a:picLocks noChangeAspect="1"/>
          </p:cNvPicPr>
          <p:nvPr/>
        </p:nvPicPr>
        <p:blipFill>
          <a:blip r:embed="rId4"/>
          <a:stretch>
            <a:fillRect/>
          </a:stretch>
        </p:blipFill>
        <p:spPr>
          <a:xfrm>
            <a:off x="731520" y="4010522"/>
            <a:ext cx="4800600" cy="2400300"/>
          </a:xfrm>
          <a:prstGeom prst="rect">
            <a:avLst/>
          </a:prstGeom>
        </p:spPr>
      </p:pic>
      <p:sp>
        <p:nvSpPr>
          <p:cNvPr id="5" name="Rectangle 4"/>
          <p:cNvSpPr/>
          <p:nvPr/>
        </p:nvSpPr>
        <p:spPr>
          <a:xfrm>
            <a:off x="5750560" y="4702046"/>
            <a:ext cx="3393440" cy="1200329"/>
          </a:xfrm>
          <a:prstGeom prst="rect">
            <a:avLst/>
          </a:prstGeom>
        </p:spPr>
        <p:txBody>
          <a:bodyPr wrap="square">
            <a:spAutoFit/>
          </a:bodyPr>
          <a:lstStyle/>
          <a:p>
            <a:r>
              <a:rPr lang="en-US" dirty="0"/>
              <a:t>Figure 6: Observed total surface temperature change over the lower 48 United States from 1930 to 1990.</a:t>
            </a:r>
          </a:p>
        </p:txBody>
      </p:sp>
    </p:spTree>
    <p:extLst>
      <p:ext uri="{BB962C8B-B14F-4D97-AF65-F5344CB8AC3E}">
        <p14:creationId xmlns:p14="http://schemas.microsoft.com/office/powerpoint/2010/main" val="1575403095"/>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3026" name="Text Box 2"/>
          <p:cNvSpPr txBox="1">
            <a:spLocks noChangeArrowheads="1"/>
          </p:cNvSpPr>
          <p:nvPr/>
        </p:nvSpPr>
        <p:spPr bwMode="auto">
          <a:xfrm>
            <a:off x="5724525" y="6554788"/>
            <a:ext cx="3436938" cy="304800"/>
          </a:xfrm>
          <a:prstGeom prst="rect">
            <a:avLst/>
          </a:prstGeom>
          <a:noFill/>
          <a:ln w="9525">
            <a:noFill/>
            <a:miter lim="800000"/>
            <a:headEnd/>
            <a:tailEnd/>
          </a:ln>
          <a:effectLst/>
        </p:spPr>
        <p:txBody>
          <a:bodyPr wrap="none">
            <a:spAutoFit/>
          </a:bodyPr>
          <a:lstStyle/>
          <a:p>
            <a:r>
              <a:rPr lang="en-GB" sz="1400"/>
              <a:t>(Source: WBGU after David Archer 2006)</a:t>
            </a:r>
            <a:endParaRPr lang="de-DE" sz="1400"/>
          </a:p>
        </p:txBody>
      </p:sp>
      <p:sp>
        <p:nvSpPr>
          <p:cNvPr id="513027" name="Rectangle 3"/>
          <p:cNvSpPr>
            <a:spLocks noGrp="1" noChangeArrowheads="1"/>
          </p:cNvSpPr>
          <p:nvPr>
            <p:ph type="title"/>
          </p:nvPr>
        </p:nvSpPr>
        <p:spPr>
          <a:xfrm>
            <a:off x="685800" y="228600"/>
            <a:ext cx="8229600" cy="1143000"/>
          </a:xfrm>
        </p:spPr>
        <p:txBody>
          <a:bodyPr>
            <a:normAutofit/>
          </a:bodyPr>
          <a:lstStyle/>
          <a:p>
            <a:r>
              <a:rPr lang="en-GB" sz="3600" dirty="0" smtClean="0">
                <a:solidFill>
                  <a:srgbClr val="0033CC"/>
                </a:solidFill>
                <a:effectLst>
                  <a:outerShdw blurRad="38100" dist="38100" dir="2700000" algn="tl">
                    <a:srgbClr val="000000">
                      <a:alpha val="43137"/>
                    </a:srgbClr>
                  </a:outerShdw>
                </a:effectLst>
                <a:latin typeface="Arial" pitchFamily="34" charset="0"/>
                <a:cs typeface="Arial" pitchFamily="34" charset="0"/>
              </a:rPr>
              <a:t>Past and Projected </a:t>
            </a:r>
            <a:r>
              <a:rPr lang="en-GB" sz="3600" dirty="0">
                <a:solidFill>
                  <a:srgbClr val="0033CC"/>
                </a:solidFill>
                <a:effectLst>
                  <a:outerShdw blurRad="38100" dist="38100" dir="2700000" algn="tl">
                    <a:srgbClr val="000000">
                      <a:alpha val="43137"/>
                    </a:srgbClr>
                  </a:outerShdw>
                </a:effectLst>
                <a:latin typeface="Arial" pitchFamily="34" charset="0"/>
                <a:cs typeface="Arial" pitchFamily="34" charset="0"/>
              </a:rPr>
              <a:t>Sea Level vs. Temperature</a:t>
            </a:r>
            <a:endParaRPr lang="en-US" sz="3600" dirty="0">
              <a:solidFill>
                <a:srgbClr val="0033CC"/>
              </a:solidFill>
              <a:effectLst>
                <a:outerShdw blurRad="38100" dist="38100" dir="2700000" algn="tl">
                  <a:srgbClr val="000000">
                    <a:alpha val="43137"/>
                  </a:srgbClr>
                </a:outerShdw>
              </a:effectLst>
              <a:latin typeface="Arial" pitchFamily="34" charset="0"/>
              <a:cs typeface="Arial" pitchFamily="34" charset="0"/>
            </a:endParaRPr>
          </a:p>
        </p:txBody>
      </p:sp>
      <p:pic>
        <p:nvPicPr>
          <p:cNvPr id="513028" name="Picture 4"/>
          <p:cNvPicPr>
            <a:picLocks noChangeAspect="1" noChangeArrowheads="1"/>
          </p:cNvPicPr>
          <p:nvPr/>
        </p:nvPicPr>
        <p:blipFill>
          <a:blip r:embed="rId3" cstate="print"/>
          <a:srcRect/>
          <a:stretch>
            <a:fillRect/>
          </a:stretch>
        </p:blipFill>
        <p:spPr bwMode="auto">
          <a:xfrm>
            <a:off x="533400" y="1295400"/>
            <a:ext cx="7753350" cy="4908550"/>
          </a:xfrm>
          <a:prstGeom prst="rect">
            <a:avLst/>
          </a:prstGeom>
          <a:noFill/>
          <a:ln w="9525">
            <a:noFill/>
            <a:miter lim="800000"/>
            <a:headEnd/>
            <a:tailEnd/>
          </a:ln>
          <a:effectLst/>
        </p:spPr>
      </p:pic>
    </p:spTree>
    <p:extLst>
      <p:ext uri="{BB962C8B-B14F-4D97-AF65-F5344CB8AC3E}">
        <p14:creationId xmlns:p14="http://schemas.microsoft.com/office/powerpoint/2010/main" val="2581938418"/>
      </p:ext>
    </p:extLst>
  </p:cSld>
  <p:clrMapOvr>
    <a:masterClrMapping/>
  </p:clrMapOvr>
  <p:transition>
    <p:wipe dir="r"/>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609600" y="171450"/>
            <a:ext cx="7886700" cy="1325563"/>
          </a:xfrm>
        </p:spPr>
        <p:txBody>
          <a:bodyPr>
            <a:normAutofit/>
          </a:bodyPr>
          <a:lstStyle/>
          <a:p>
            <a:pPr algn="ctr" eaLnBrk="1" hangingPunct="1">
              <a:defRPr/>
            </a:pPr>
            <a:r>
              <a:rPr lang="en-US" sz="3200" dirty="0" err="1" smtClean="0">
                <a:solidFill>
                  <a:srgbClr val="0033CC"/>
                </a:solidFill>
                <a:effectLst>
                  <a:outerShdw blurRad="38100" dist="38100" dir="2700000" algn="tl">
                    <a:srgbClr val="C0C0C0"/>
                  </a:outerShdw>
                </a:effectLst>
                <a:latin typeface="Arial" pitchFamily="34" charset="0"/>
                <a:cs typeface="Arial" pitchFamily="34" charset="0"/>
              </a:rPr>
              <a:t>Paleo</a:t>
            </a:r>
            <a:r>
              <a:rPr lang="en-US" sz="3200" dirty="0" smtClean="0">
                <a:solidFill>
                  <a:srgbClr val="0033CC"/>
                </a:solidFill>
                <a:effectLst>
                  <a:outerShdw blurRad="38100" dist="38100" dir="2700000" algn="tl">
                    <a:srgbClr val="C0C0C0"/>
                  </a:outerShdw>
                </a:effectLst>
                <a:latin typeface="Arial" pitchFamily="34" charset="0"/>
                <a:cs typeface="Arial" pitchFamily="34" charset="0"/>
              </a:rPr>
              <a:t> reconstructions of temperature change over the last 2000 years</a:t>
            </a:r>
          </a:p>
        </p:txBody>
      </p:sp>
      <p:pic>
        <p:nvPicPr>
          <p:cNvPr id="13315" name="Picture 5" descr="2000_Year_Temperature_Comparison"/>
          <p:cNvPicPr>
            <a:picLocks noChangeAspect="1" noChangeArrowheads="1"/>
          </p:cNvPicPr>
          <p:nvPr/>
        </p:nvPicPr>
        <p:blipFill>
          <a:blip r:embed="rId3" cstate="print"/>
          <a:srcRect t="6935"/>
          <a:stretch>
            <a:fillRect/>
          </a:stretch>
        </p:blipFill>
        <p:spPr bwMode="auto">
          <a:xfrm>
            <a:off x="990600" y="1501775"/>
            <a:ext cx="7010400" cy="4818063"/>
          </a:xfrm>
          <a:prstGeom prst="rect">
            <a:avLst/>
          </a:prstGeom>
          <a:noFill/>
          <a:ln w="9525">
            <a:noFill/>
            <a:miter lim="800000"/>
            <a:headEnd/>
            <a:tailEnd/>
          </a:ln>
        </p:spPr>
      </p:pic>
      <p:sp>
        <p:nvSpPr>
          <p:cNvPr id="13316" name="Text Box 6"/>
          <p:cNvSpPr txBox="1">
            <a:spLocks noChangeArrowheads="1"/>
          </p:cNvSpPr>
          <p:nvPr/>
        </p:nvSpPr>
        <p:spPr bwMode="auto">
          <a:xfrm>
            <a:off x="4495800" y="6324600"/>
            <a:ext cx="914400" cy="336550"/>
          </a:xfrm>
          <a:prstGeom prst="rect">
            <a:avLst/>
          </a:prstGeom>
          <a:noFill/>
          <a:ln w="9525">
            <a:noFill/>
            <a:miter lim="800000"/>
            <a:headEnd/>
            <a:tailEnd/>
          </a:ln>
        </p:spPr>
        <p:txBody>
          <a:bodyPr>
            <a:spAutoFit/>
          </a:bodyPr>
          <a:lstStyle/>
          <a:p>
            <a:pPr>
              <a:spcBef>
                <a:spcPct val="50000"/>
              </a:spcBef>
            </a:pPr>
            <a:r>
              <a:rPr lang="en-US" sz="1600">
                <a:solidFill>
                  <a:prstClr val="black"/>
                </a:solidFill>
              </a:rPr>
              <a:t>Year</a:t>
            </a:r>
          </a:p>
        </p:txBody>
      </p:sp>
      <p:sp>
        <p:nvSpPr>
          <p:cNvPr id="13317" name="Text Box 7"/>
          <p:cNvSpPr txBox="1">
            <a:spLocks noChangeArrowheads="1"/>
          </p:cNvSpPr>
          <p:nvPr/>
        </p:nvSpPr>
        <p:spPr bwMode="auto">
          <a:xfrm>
            <a:off x="7848600" y="2590800"/>
            <a:ext cx="1295400" cy="523220"/>
          </a:xfrm>
          <a:prstGeom prst="rect">
            <a:avLst/>
          </a:prstGeom>
          <a:noFill/>
          <a:ln w="9525">
            <a:noFill/>
            <a:miter lim="800000"/>
            <a:headEnd/>
            <a:tailEnd/>
          </a:ln>
        </p:spPr>
        <p:txBody>
          <a:bodyPr>
            <a:spAutoFit/>
          </a:bodyPr>
          <a:lstStyle/>
          <a:p>
            <a:pPr>
              <a:spcBef>
                <a:spcPct val="50000"/>
              </a:spcBef>
            </a:pPr>
            <a:r>
              <a:rPr lang="en-US" sz="1400" b="1" dirty="0">
                <a:solidFill>
                  <a:prstClr val="black"/>
                </a:solidFill>
                <a:latin typeface="Arial" pitchFamily="34" charset="0"/>
                <a:cs typeface="Arial" pitchFamily="34" charset="0"/>
              </a:rPr>
              <a:t>Instrumental Record</a:t>
            </a:r>
          </a:p>
        </p:txBody>
      </p:sp>
      <p:sp>
        <p:nvSpPr>
          <p:cNvPr id="13318" name="Line 8"/>
          <p:cNvSpPr>
            <a:spLocks noChangeShapeType="1"/>
          </p:cNvSpPr>
          <p:nvPr/>
        </p:nvSpPr>
        <p:spPr bwMode="auto">
          <a:xfrm flipH="1" flipV="1">
            <a:off x="7696200" y="2438400"/>
            <a:ext cx="533400" cy="152400"/>
          </a:xfrm>
          <a:prstGeom prst="line">
            <a:avLst/>
          </a:prstGeom>
          <a:noFill/>
          <a:ln w="38100">
            <a:solidFill>
              <a:schemeClr val="tx1"/>
            </a:solidFill>
            <a:round/>
            <a:headEnd/>
            <a:tailEnd type="triangle" w="med" len="med"/>
          </a:ln>
        </p:spPr>
        <p:txBody>
          <a:bodyPr/>
          <a:lstStyle/>
          <a:p>
            <a:endParaRPr lang="en-US">
              <a:solidFill>
                <a:prstClr val="black"/>
              </a:solidFill>
            </a:endParaRPr>
          </a:p>
        </p:txBody>
      </p:sp>
      <p:sp>
        <p:nvSpPr>
          <p:cNvPr id="7" name="TextBox 6"/>
          <p:cNvSpPr txBox="1"/>
          <p:nvPr/>
        </p:nvSpPr>
        <p:spPr>
          <a:xfrm>
            <a:off x="1828800" y="1828800"/>
            <a:ext cx="1981200" cy="400110"/>
          </a:xfrm>
          <a:prstGeom prst="rect">
            <a:avLst/>
          </a:prstGeom>
          <a:noFill/>
        </p:spPr>
        <p:txBody>
          <a:bodyPr wrap="square" rtlCol="0">
            <a:spAutoFit/>
          </a:bodyPr>
          <a:lstStyle/>
          <a:p>
            <a:r>
              <a:rPr lang="en-US" sz="2000" dirty="0" smtClean="0">
                <a:solidFill>
                  <a:prstClr val="black"/>
                </a:solidFill>
              </a:rPr>
              <a:t>“Hockey Stick”</a:t>
            </a:r>
            <a:endParaRPr lang="en-US" sz="2000" dirty="0">
              <a:solidFill>
                <a:prstClr val="black"/>
              </a:solidFill>
            </a:endParaRPr>
          </a:p>
        </p:txBody>
      </p:sp>
    </p:spTree>
    <p:extLst>
      <p:ext uri="{BB962C8B-B14F-4D97-AF65-F5344CB8AC3E}">
        <p14:creationId xmlns:p14="http://schemas.microsoft.com/office/powerpoint/2010/main" val="95233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t="973" r="864" b="2189"/>
          <a:stretch/>
        </p:blipFill>
        <p:spPr>
          <a:xfrm>
            <a:off x="397829" y="1422400"/>
            <a:ext cx="8587280" cy="4257040"/>
          </a:xfrm>
          <a:prstGeom prst="rect">
            <a:avLst/>
          </a:prstGeom>
        </p:spPr>
      </p:pic>
      <p:sp>
        <p:nvSpPr>
          <p:cNvPr id="5" name="Title 4"/>
          <p:cNvSpPr>
            <a:spLocks noGrp="1"/>
          </p:cNvSpPr>
          <p:nvPr>
            <p:ph type="title"/>
          </p:nvPr>
        </p:nvSpPr>
        <p:spPr/>
        <p:txBody>
          <a:bodyPr/>
          <a:lstStyle/>
          <a:p>
            <a:r>
              <a:rPr lang="en-US" dirty="0" smtClean="0"/>
              <a:t>Renewables Require </a:t>
            </a:r>
            <a:r>
              <a:rPr lang="en-US" dirty="0" err="1" smtClean="0"/>
              <a:t>Baseload</a:t>
            </a:r>
            <a:endParaRPr lang="en-US" dirty="0"/>
          </a:p>
        </p:txBody>
      </p:sp>
    </p:spTree>
    <p:extLst>
      <p:ext uri="{BB962C8B-B14F-4D97-AF65-F5344CB8AC3E}">
        <p14:creationId xmlns:p14="http://schemas.microsoft.com/office/powerpoint/2010/main" val="418524881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57200" y="274638"/>
            <a:ext cx="2751826" cy="2773362"/>
          </a:xfrm>
        </p:spPr>
        <p:txBody>
          <a:bodyPr>
            <a:normAutofit/>
          </a:bodyPr>
          <a:lstStyle/>
          <a:p>
            <a:pPr algn="ctr" eaLnBrk="1" hangingPunct="1">
              <a:defRPr/>
            </a:pPr>
            <a:r>
              <a:rPr lang="en-US" sz="2800" dirty="0" smtClean="0">
                <a:solidFill>
                  <a:srgbClr val="0000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Climate Forcing by Orbital Variations (1912)</a:t>
            </a:r>
          </a:p>
        </p:txBody>
      </p:sp>
      <p:pic>
        <p:nvPicPr>
          <p:cNvPr id="23555" name="Picture 2" descr="C:\Users\Kerry Emaanuel\Class\CLIMATE\milankovitch.gif"/>
          <p:cNvPicPr>
            <a:picLocks noChangeAspect="1" noChangeArrowheads="1"/>
          </p:cNvPicPr>
          <p:nvPr/>
        </p:nvPicPr>
        <p:blipFill>
          <a:blip r:embed="rId3" cstate="print"/>
          <a:srcRect/>
          <a:stretch>
            <a:fillRect/>
          </a:stretch>
        </p:blipFill>
        <p:spPr bwMode="auto">
          <a:xfrm>
            <a:off x="3733800" y="152400"/>
            <a:ext cx="5148263" cy="6618288"/>
          </a:xfrm>
          <a:prstGeom prst="rect">
            <a:avLst/>
          </a:prstGeom>
          <a:noFill/>
          <a:ln w="9525">
            <a:noFill/>
            <a:miter lim="800000"/>
            <a:headEnd/>
            <a:tailEnd/>
          </a:ln>
        </p:spPr>
      </p:pic>
      <p:pic>
        <p:nvPicPr>
          <p:cNvPr id="23556" name="Picture 3" descr="C:\Users\Kerry Emaanuel\Class\CLIMATE\280px-MilutinMilankovic.png"/>
          <p:cNvPicPr>
            <a:picLocks noChangeAspect="1" noChangeArrowheads="1"/>
          </p:cNvPicPr>
          <p:nvPr/>
        </p:nvPicPr>
        <p:blipFill>
          <a:blip r:embed="rId4" cstate="print"/>
          <a:srcRect/>
          <a:stretch>
            <a:fillRect/>
          </a:stretch>
        </p:blipFill>
        <p:spPr bwMode="auto">
          <a:xfrm>
            <a:off x="685800" y="3048000"/>
            <a:ext cx="2062163" cy="3019425"/>
          </a:xfrm>
          <a:prstGeom prst="rect">
            <a:avLst/>
          </a:prstGeom>
          <a:noFill/>
          <a:ln w="9525">
            <a:noFill/>
            <a:miter lim="800000"/>
            <a:headEnd/>
            <a:tailEnd/>
          </a:ln>
        </p:spPr>
      </p:pic>
      <p:sp>
        <p:nvSpPr>
          <p:cNvPr id="23557" name="TextBox 4"/>
          <p:cNvSpPr txBox="1">
            <a:spLocks noChangeArrowheads="1"/>
          </p:cNvSpPr>
          <p:nvPr/>
        </p:nvSpPr>
        <p:spPr bwMode="auto">
          <a:xfrm>
            <a:off x="152400" y="6248400"/>
            <a:ext cx="3200400" cy="366713"/>
          </a:xfrm>
          <a:prstGeom prst="rect">
            <a:avLst/>
          </a:prstGeom>
          <a:noFill/>
          <a:ln w="9525">
            <a:noFill/>
            <a:miter lim="800000"/>
            <a:headEnd/>
            <a:tailEnd/>
          </a:ln>
        </p:spPr>
        <p:txBody>
          <a:bodyPr>
            <a:spAutoFit/>
          </a:bodyPr>
          <a:lstStyle/>
          <a:p>
            <a:r>
              <a:rPr lang="en-US" b="1">
                <a:solidFill>
                  <a:prstClr val="black"/>
                </a:solidFill>
              </a:rPr>
              <a:t>Milutin Milanković, 1879-1958</a:t>
            </a:r>
            <a:endParaRPr lang="en-US">
              <a:solidFill>
                <a:prstClr val="black"/>
              </a:solidFill>
            </a:endParaRPr>
          </a:p>
        </p:txBody>
      </p:sp>
    </p:spTree>
    <p:extLst>
      <p:ext uri="{BB962C8B-B14F-4D97-AF65-F5344CB8AC3E}">
        <p14:creationId xmlns:p14="http://schemas.microsoft.com/office/powerpoint/2010/main" val="1538949010"/>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Can be deployed on 15-25 year time scale</a:t>
            </a:r>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3045" y="2252578"/>
            <a:ext cx="8505825" cy="3436069"/>
          </a:xfrm>
          <a:prstGeom prst="rect">
            <a:avLst/>
          </a:prstGeom>
        </p:spPr>
      </p:pic>
    </p:spTree>
    <p:extLst>
      <p:ext uri="{BB962C8B-B14F-4D97-AF65-F5344CB8AC3E}">
        <p14:creationId xmlns:p14="http://schemas.microsoft.com/office/powerpoint/2010/main" val="340068146"/>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2438400"/>
          </a:xfrm>
        </p:spPr>
        <p:txBody>
          <a:bodyPr>
            <a:normAutofit fontScale="90000"/>
          </a:bodyPr>
          <a:lstStyle/>
          <a:p>
            <a:r>
              <a:rPr lang="en-US" b="1" dirty="0" smtClean="0">
                <a:solidFill>
                  <a:srgbClr val="0033CC"/>
                </a:solidFill>
                <a:effectLst>
                  <a:outerShdw blurRad="38100" dist="38100" dir="2700000" algn="tl">
                    <a:srgbClr val="000000">
                      <a:alpha val="43137"/>
                    </a:srgbClr>
                  </a:outerShdw>
                </a:effectLst>
                <a:latin typeface="Arial" pitchFamily="34" charset="0"/>
                <a:cs typeface="Arial" pitchFamily="34" charset="0"/>
              </a:rPr>
              <a:t>Carbon Dioxide and Climate:</a:t>
            </a:r>
            <a:br>
              <a:rPr lang="en-US" b="1" dirty="0" smtClean="0">
                <a:solidFill>
                  <a:srgbClr val="0033CC"/>
                </a:solidFill>
                <a:effectLst>
                  <a:outerShdw blurRad="38100" dist="38100" dir="2700000" algn="tl">
                    <a:srgbClr val="000000">
                      <a:alpha val="43137"/>
                    </a:srgbClr>
                  </a:outerShdw>
                </a:effectLst>
                <a:latin typeface="Arial" pitchFamily="34" charset="0"/>
                <a:cs typeface="Arial" pitchFamily="34" charset="0"/>
              </a:rPr>
            </a:br>
            <a:r>
              <a:rPr lang="en-US" b="1" dirty="0" smtClean="0">
                <a:solidFill>
                  <a:srgbClr val="0033CC"/>
                </a:solidFill>
                <a:effectLst>
                  <a:outerShdw blurRad="38100" dist="38100" dir="2700000" algn="tl">
                    <a:srgbClr val="000000">
                      <a:alpha val="43137"/>
                    </a:srgbClr>
                  </a:outerShdw>
                </a:effectLst>
                <a:latin typeface="Arial" pitchFamily="34" charset="0"/>
                <a:cs typeface="Arial" pitchFamily="34" charset="0"/>
              </a:rPr>
              <a:t>A Scientific Assessment</a:t>
            </a:r>
            <a:br>
              <a:rPr lang="en-US" b="1" dirty="0" smtClean="0">
                <a:solidFill>
                  <a:srgbClr val="0033CC"/>
                </a:solidFill>
                <a:effectLst>
                  <a:outerShdw blurRad="38100" dist="38100" dir="2700000" algn="tl">
                    <a:srgbClr val="000000">
                      <a:alpha val="43137"/>
                    </a:srgbClr>
                  </a:outerShdw>
                </a:effectLst>
                <a:latin typeface="Arial" pitchFamily="34" charset="0"/>
                <a:cs typeface="Arial" pitchFamily="34" charset="0"/>
              </a:rPr>
            </a:br>
            <a:r>
              <a:rPr lang="en-US" b="1" dirty="0" smtClean="0">
                <a:solidFill>
                  <a:srgbClr val="0033CC"/>
                </a:solidFill>
                <a:effectLst>
                  <a:outerShdw blurRad="38100" dist="38100" dir="2700000" algn="tl">
                    <a:srgbClr val="000000">
                      <a:alpha val="43137"/>
                    </a:srgbClr>
                  </a:outerShdw>
                </a:effectLst>
                <a:latin typeface="Arial" pitchFamily="34" charset="0"/>
                <a:cs typeface="Arial" pitchFamily="34" charset="0"/>
              </a:rPr>
              <a:t/>
            </a:r>
            <a:br>
              <a:rPr lang="en-US" b="1" dirty="0" smtClean="0">
                <a:solidFill>
                  <a:srgbClr val="0033CC"/>
                </a:solidFill>
                <a:effectLst>
                  <a:outerShdw blurRad="38100" dist="38100" dir="2700000" algn="tl">
                    <a:srgbClr val="000000">
                      <a:alpha val="43137"/>
                    </a:srgbClr>
                  </a:outerShdw>
                </a:effectLst>
                <a:latin typeface="Arial" pitchFamily="34" charset="0"/>
                <a:cs typeface="Arial" pitchFamily="34" charset="0"/>
              </a:rPr>
            </a:br>
            <a:r>
              <a:rPr lang="en-US" sz="3100" b="1" dirty="0" smtClean="0">
                <a:solidFill>
                  <a:srgbClr val="0033CC"/>
                </a:solidFill>
                <a:effectLst>
                  <a:outerShdw blurRad="38100" dist="38100" dir="2700000" algn="tl">
                    <a:srgbClr val="000000">
                      <a:alpha val="43137"/>
                    </a:srgbClr>
                  </a:outerShdw>
                </a:effectLst>
                <a:latin typeface="Arial" pitchFamily="34" charset="0"/>
                <a:cs typeface="Arial" pitchFamily="34" charset="0"/>
              </a:rPr>
              <a:t>Report to the National Academy of Sciences</a:t>
            </a:r>
            <a:br>
              <a:rPr lang="en-US" sz="3100" b="1" dirty="0" smtClean="0">
                <a:solidFill>
                  <a:srgbClr val="0033CC"/>
                </a:solidFill>
                <a:effectLst>
                  <a:outerShdw blurRad="38100" dist="38100" dir="2700000" algn="tl">
                    <a:srgbClr val="000000">
                      <a:alpha val="43137"/>
                    </a:srgbClr>
                  </a:outerShdw>
                </a:effectLst>
                <a:latin typeface="Arial" pitchFamily="34" charset="0"/>
                <a:cs typeface="Arial" pitchFamily="34" charset="0"/>
              </a:rPr>
            </a:br>
            <a:r>
              <a:rPr lang="en-US" sz="3100" b="1" dirty="0" err="1" smtClean="0">
                <a:solidFill>
                  <a:srgbClr val="0033CC"/>
                </a:solidFill>
                <a:effectLst>
                  <a:outerShdw blurRad="38100" dist="38100" dir="2700000" algn="tl">
                    <a:srgbClr val="000000">
                      <a:alpha val="43137"/>
                    </a:srgbClr>
                  </a:outerShdw>
                </a:effectLst>
                <a:latin typeface="Arial" pitchFamily="34" charset="0"/>
                <a:cs typeface="Arial" pitchFamily="34" charset="0"/>
              </a:rPr>
              <a:t>Jule</a:t>
            </a:r>
            <a:r>
              <a:rPr lang="en-US" sz="3100" b="1" dirty="0" smtClean="0">
                <a:solidFill>
                  <a:srgbClr val="0033CC"/>
                </a:solidFill>
                <a:effectLst>
                  <a:outerShdw blurRad="38100" dist="38100" dir="2700000" algn="tl">
                    <a:srgbClr val="000000">
                      <a:alpha val="43137"/>
                    </a:srgbClr>
                  </a:outerShdw>
                </a:effectLst>
                <a:latin typeface="Arial" pitchFamily="34" charset="0"/>
                <a:cs typeface="Arial" pitchFamily="34" charset="0"/>
              </a:rPr>
              <a:t> G. </a:t>
            </a:r>
            <a:r>
              <a:rPr lang="en-US" sz="3100" b="1" dirty="0" err="1" smtClean="0">
                <a:solidFill>
                  <a:srgbClr val="0033CC"/>
                </a:solidFill>
                <a:effectLst>
                  <a:outerShdw blurRad="38100" dist="38100" dir="2700000" algn="tl">
                    <a:srgbClr val="000000">
                      <a:alpha val="43137"/>
                    </a:srgbClr>
                  </a:outerShdw>
                </a:effectLst>
                <a:latin typeface="Arial" pitchFamily="34" charset="0"/>
                <a:cs typeface="Arial" pitchFamily="34" charset="0"/>
              </a:rPr>
              <a:t>Charney</a:t>
            </a:r>
            <a:r>
              <a:rPr lang="en-US" sz="3100" b="1" dirty="0" smtClean="0">
                <a:solidFill>
                  <a:srgbClr val="0033CC"/>
                </a:solidFill>
                <a:effectLst>
                  <a:outerShdw blurRad="38100" dist="38100" dir="2700000" algn="tl">
                    <a:srgbClr val="000000">
                      <a:alpha val="43137"/>
                    </a:srgbClr>
                  </a:outerShdw>
                </a:effectLst>
                <a:latin typeface="Arial" pitchFamily="34" charset="0"/>
                <a:cs typeface="Arial" pitchFamily="34" charset="0"/>
              </a:rPr>
              <a:t> and co-authors</a:t>
            </a:r>
            <a:br>
              <a:rPr lang="en-US" sz="3100" b="1" dirty="0" smtClean="0">
                <a:solidFill>
                  <a:srgbClr val="0033CC"/>
                </a:solidFill>
                <a:effectLst>
                  <a:outerShdw blurRad="38100" dist="38100" dir="2700000" algn="tl">
                    <a:srgbClr val="000000">
                      <a:alpha val="43137"/>
                    </a:srgbClr>
                  </a:outerShdw>
                </a:effectLst>
                <a:latin typeface="Arial" pitchFamily="34" charset="0"/>
                <a:cs typeface="Arial" pitchFamily="34" charset="0"/>
              </a:rPr>
            </a:br>
            <a:r>
              <a:rPr lang="en-US" sz="3100" b="1" dirty="0" smtClean="0">
                <a:solidFill>
                  <a:srgbClr val="0033CC"/>
                </a:solidFill>
                <a:effectLst>
                  <a:outerShdw blurRad="38100" dist="38100" dir="2700000" algn="tl">
                    <a:srgbClr val="000000">
                      <a:alpha val="43137"/>
                    </a:srgbClr>
                  </a:outerShdw>
                </a:effectLst>
                <a:latin typeface="Arial" pitchFamily="34" charset="0"/>
                <a:cs typeface="Arial" pitchFamily="34" charset="0"/>
              </a:rPr>
              <a:t>1979</a:t>
            </a:r>
            <a:endParaRPr lang="en-US" sz="3100" dirty="0">
              <a:solidFill>
                <a:srgbClr val="0033CC"/>
              </a:solidFill>
              <a:effectLst>
                <a:outerShdw blurRad="38100" dist="38100" dir="2700000" algn="tl">
                  <a:srgbClr val="000000">
                    <a:alpha val="43137"/>
                  </a:srgbClr>
                </a:outerShdw>
              </a:effectLst>
              <a:latin typeface="Arial" pitchFamily="34" charset="0"/>
              <a:cs typeface="Arial" pitchFamily="34" charset="0"/>
            </a:endParaRPr>
          </a:p>
        </p:txBody>
      </p:sp>
      <p:sp>
        <p:nvSpPr>
          <p:cNvPr id="3" name="Rectangle 2"/>
          <p:cNvSpPr/>
          <p:nvPr/>
        </p:nvSpPr>
        <p:spPr>
          <a:xfrm>
            <a:off x="990600" y="3810000"/>
            <a:ext cx="7315200" cy="2308324"/>
          </a:xfrm>
          <a:prstGeom prst="rect">
            <a:avLst/>
          </a:prstGeom>
        </p:spPr>
        <p:txBody>
          <a:bodyPr wrap="square">
            <a:spAutoFit/>
          </a:bodyPr>
          <a:lstStyle/>
          <a:p>
            <a:pPr algn="just"/>
            <a:r>
              <a:rPr lang="en-US" sz="2400" i="1" dirty="0" smtClean="0">
                <a:latin typeface="Arial" pitchFamily="34" charset="0"/>
                <a:cs typeface="Arial" pitchFamily="34" charset="0"/>
              </a:rPr>
              <a:t>When it is assumed that the CO2 content of the atmosphere is doubled and statistical thermal equilibrium is achieved, the more realistic of the modeling efforts predict a global surface warming of between </a:t>
            </a:r>
            <a:r>
              <a:rPr lang="en-US" sz="2400" i="1" dirty="0" smtClean="0">
                <a:solidFill>
                  <a:srgbClr val="0033CC"/>
                </a:solidFill>
                <a:latin typeface="Arial" pitchFamily="34" charset="0"/>
                <a:cs typeface="Arial" pitchFamily="34" charset="0"/>
              </a:rPr>
              <a:t>2°C and 3.5 °C</a:t>
            </a:r>
            <a:r>
              <a:rPr lang="en-US" sz="2400" i="1" dirty="0" smtClean="0">
                <a:latin typeface="Arial" pitchFamily="34" charset="0"/>
                <a:cs typeface="Arial" pitchFamily="34" charset="0"/>
              </a:rPr>
              <a:t>, with greater increases at high latitudes.</a:t>
            </a:r>
            <a:endParaRPr lang="en-US" sz="2400" i="1" dirty="0">
              <a:latin typeface="Arial" pitchFamily="34" charset="0"/>
              <a:cs typeface="Arial" pitchFamily="34" charset="0"/>
            </a:endParaRPr>
          </a:p>
        </p:txBody>
      </p:sp>
    </p:spTree>
    <p:extLst>
      <p:ext uri="{BB962C8B-B14F-4D97-AF65-F5344CB8AC3E}">
        <p14:creationId xmlns:p14="http://schemas.microsoft.com/office/powerpoint/2010/main" val="1939361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urricanes dominate economic losses from disaster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0762" y="1132925"/>
            <a:ext cx="7394613" cy="546508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720762" y="311971"/>
            <a:ext cx="8122024" cy="523220"/>
          </a:xfrm>
          <a:prstGeom prst="rect">
            <a:avLst/>
          </a:prstGeom>
          <a:noFill/>
        </p:spPr>
        <p:txBody>
          <a:bodyPr wrap="square" rtlCol="0">
            <a:spAutoFit/>
          </a:bodyPr>
          <a:lstStyle/>
          <a:p>
            <a:pPr algn="ctr"/>
            <a:r>
              <a:rPr lang="en-US" sz="2800" dirty="0" smtClean="0">
                <a:solidFill>
                  <a:srgbClr val="0000FF"/>
                </a:solidFill>
                <a:cs typeface="Arial" charset="0"/>
              </a:rPr>
              <a:t>Total US Damages by Natural Hazard, 1980-2012</a:t>
            </a:r>
            <a:endParaRPr lang="en-US" sz="2800" dirty="0">
              <a:solidFill>
                <a:srgbClr val="0000FF"/>
              </a:solidFill>
              <a:cs typeface="Arial" charset="0"/>
            </a:endParaRPr>
          </a:p>
        </p:txBody>
      </p:sp>
      <p:sp>
        <p:nvSpPr>
          <p:cNvPr id="4" name="TextBox 3"/>
          <p:cNvSpPr txBox="1"/>
          <p:nvPr/>
        </p:nvSpPr>
        <p:spPr>
          <a:xfrm>
            <a:off x="172122" y="6217920"/>
            <a:ext cx="1968650" cy="369332"/>
          </a:xfrm>
          <a:prstGeom prst="rect">
            <a:avLst/>
          </a:prstGeom>
          <a:noFill/>
        </p:spPr>
        <p:txBody>
          <a:bodyPr wrap="square" rtlCol="0">
            <a:spAutoFit/>
          </a:bodyPr>
          <a:lstStyle/>
          <a:p>
            <a:r>
              <a:rPr lang="en-US" dirty="0" smtClean="0">
                <a:solidFill>
                  <a:prstClr val="black"/>
                </a:solidFill>
                <a:cs typeface="Arial" charset="0"/>
              </a:rPr>
              <a:t>Source:  NOAA</a:t>
            </a:r>
            <a:endParaRPr lang="en-US" dirty="0">
              <a:solidFill>
                <a:prstClr val="black"/>
              </a:solidFill>
              <a:cs typeface="Arial" charset="0"/>
            </a:endParaRPr>
          </a:p>
        </p:txBody>
      </p:sp>
    </p:spTree>
    <p:extLst>
      <p:ext uri="{BB962C8B-B14F-4D97-AF65-F5344CB8AC3E}">
        <p14:creationId xmlns:p14="http://schemas.microsoft.com/office/powerpoint/2010/main" val="1983403578"/>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2808" y="1295400"/>
            <a:ext cx="7010400" cy="5259817"/>
          </a:xfrm>
          <a:prstGeom prst="rect">
            <a:avLst/>
          </a:prstGeom>
        </p:spPr>
      </p:pic>
      <p:sp>
        <p:nvSpPr>
          <p:cNvPr id="3" name="Title 2"/>
          <p:cNvSpPr>
            <a:spLocks noGrp="1"/>
          </p:cNvSpPr>
          <p:nvPr>
            <p:ph type="title"/>
          </p:nvPr>
        </p:nvSpPr>
        <p:spPr>
          <a:xfrm>
            <a:off x="503208" y="152400"/>
            <a:ext cx="8229600" cy="1143000"/>
          </a:xfrm>
        </p:spPr>
        <p:txBody>
          <a:bodyPr>
            <a:normAutofit/>
          </a:bodyPr>
          <a:lstStyle/>
          <a:p>
            <a:r>
              <a:rPr lang="en-US" sz="3200" dirty="0" smtClean="0"/>
              <a:t>Global Hurricane Power under RCP 8.5</a:t>
            </a:r>
            <a:endParaRPr lang="en-US" sz="3200" dirty="0"/>
          </a:p>
        </p:txBody>
      </p:sp>
    </p:spTree>
    <p:extLst>
      <p:ext uri="{BB962C8B-B14F-4D97-AF65-F5344CB8AC3E}">
        <p14:creationId xmlns:p14="http://schemas.microsoft.com/office/powerpoint/2010/main" val="888937337"/>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5" descr="Image:Satellite Temperatures.png">
            <a:hlinkClick r:id="rId3"/>
          </p:cNvPr>
          <p:cNvPicPr>
            <a:picLocks noChangeAspect="1" noChangeArrowheads="1"/>
          </p:cNvPicPr>
          <p:nvPr/>
        </p:nvPicPr>
        <p:blipFill>
          <a:blip r:embed="rId4" cstate="print"/>
          <a:srcRect/>
          <a:stretch>
            <a:fillRect/>
          </a:stretch>
        </p:blipFill>
        <p:spPr bwMode="auto">
          <a:xfrm>
            <a:off x="685800" y="685800"/>
            <a:ext cx="7391400" cy="5241925"/>
          </a:xfrm>
          <a:prstGeom prst="rect">
            <a:avLst/>
          </a:prstGeom>
          <a:noFill/>
          <a:ln w="9525">
            <a:noFill/>
            <a:miter lim="800000"/>
            <a:headEnd/>
            <a:tailEnd/>
          </a:ln>
        </p:spPr>
      </p:pic>
    </p:spTree>
    <p:extLst>
      <p:ext uri="{BB962C8B-B14F-4D97-AF65-F5344CB8AC3E}">
        <p14:creationId xmlns:p14="http://schemas.microsoft.com/office/powerpoint/2010/main" val="3652433228"/>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74638"/>
            <a:ext cx="8229600" cy="563562"/>
          </a:xfrm>
        </p:spPr>
        <p:txBody>
          <a:bodyPr>
            <a:normAutofit fontScale="90000"/>
          </a:bodyPr>
          <a:lstStyle/>
          <a:p>
            <a:r>
              <a:rPr lang="en-US" sz="3600" dirty="0" smtClean="0">
                <a:solidFill>
                  <a:srgbClr val="0033CC"/>
                </a:solidFill>
                <a:effectLst>
                  <a:outerShdw blurRad="38100" dist="38100" dir="2700000" algn="tl">
                    <a:srgbClr val="000000">
                      <a:alpha val="43137"/>
                    </a:srgbClr>
                  </a:outerShdw>
                </a:effectLst>
                <a:latin typeface="Arial" pitchFamily="34" charset="0"/>
                <a:cs typeface="Arial" pitchFamily="34" charset="0"/>
              </a:rPr>
              <a:t>September Arctic Sea Ice Extent</a:t>
            </a:r>
            <a:endParaRPr lang="en-US" sz="3600" dirty="0">
              <a:solidFill>
                <a:srgbClr val="0033CC"/>
              </a:solidFill>
              <a:effectLst>
                <a:outerShdw blurRad="38100" dist="38100" dir="2700000" algn="tl">
                  <a:srgbClr val="000000">
                    <a:alpha val="43137"/>
                  </a:srgbClr>
                </a:outerShdw>
              </a:effectLst>
              <a:latin typeface="Arial" pitchFamily="34" charset="0"/>
              <a:cs typeface="Arial" pitchFamily="34" charset="0"/>
            </a:endParaRPr>
          </a:p>
        </p:txBody>
      </p:sp>
      <p:pic>
        <p:nvPicPr>
          <p:cNvPr id="1026" name="Picture 2" descr="Sea Ice Exten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6067" y="1279722"/>
            <a:ext cx="6031865" cy="54379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694617"/>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ttps://upload.wikimedia.org/wikipedia/commons/2/2f/Whitechuck_glacier_197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6615" y="251776"/>
            <a:ext cx="4657746" cy="285718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White Chuck Glacier in 2006; the glacier has retreated 1.9 kilometres (1.2 m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6614" y="3616642"/>
            <a:ext cx="4679753" cy="245903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5536367" y="1097280"/>
            <a:ext cx="3596640" cy="707886"/>
          </a:xfrm>
          <a:prstGeom prst="rect">
            <a:avLst/>
          </a:prstGeom>
          <a:noFill/>
        </p:spPr>
        <p:txBody>
          <a:bodyPr wrap="square" rtlCol="0">
            <a:spAutoFit/>
          </a:bodyPr>
          <a:lstStyle/>
          <a:p>
            <a:pPr algn="ctr"/>
            <a:r>
              <a:rPr lang="en-US" sz="2000" dirty="0" smtClean="0">
                <a:solidFill>
                  <a:srgbClr val="0000FF"/>
                </a:solidFill>
                <a:latin typeface="Arial" panose="020B0604020202020204" pitchFamily="34" charset="0"/>
                <a:cs typeface="Arial" panose="020B0604020202020204" pitchFamily="34" charset="0"/>
              </a:rPr>
              <a:t>White Chuck Glacier,</a:t>
            </a:r>
          </a:p>
          <a:p>
            <a:pPr algn="ctr"/>
            <a:r>
              <a:rPr lang="en-US" sz="2000" dirty="0" smtClean="0">
                <a:solidFill>
                  <a:srgbClr val="0000FF"/>
                </a:solidFill>
                <a:latin typeface="Arial" panose="020B0604020202020204" pitchFamily="34" charset="0"/>
                <a:cs typeface="Arial" panose="020B0604020202020204" pitchFamily="34" charset="0"/>
              </a:rPr>
              <a:t>Washington state, in 1973</a:t>
            </a:r>
          </a:p>
        </p:txBody>
      </p:sp>
      <p:sp>
        <p:nvSpPr>
          <p:cNvPr id="4" name="TextBox 3"/>
          <p:cNvSpPr txBox="1"/>
          <p:nvPr/>
        </p:nvSpPr>
        <p:spPr>
          <a:xfrm>
            <a:off x="5514361" y="4015690"/>
            <a:ext cx="3495040" cy="1323439"/>
          </a:xfrm>
          <a:prstGeom prst="rect">
            <a:avLst/>
          </a:prstGeom>
          <a:noFill/>
        </p:spPr>
        <p:txBody>
          <a:bodyPr wrap="square" rtlCol="0">
            <a:spAutoFit/>
          </a:bodyPr>
          <a:lstStyle/>
          <a:p>
            <a:pPr algn="ctr"/>
            <a:r>
              <a:rPr lang="en-US" sz="2000" dirty="0" smtClean="0">
                <a:solidFill>
                  <a:srgbClr val="0000FF"/>
                </a:solidFill>
                <a:latin typeface="Arial" panose="020B0604020202020204" pitchFamily="34" charset="0"/>
                <a:cs typeface="Arial" panose="020B0604020202020204" pitchFamily="34" charset="0"/>
              </a:rPr>
              <a:t>White Chuck Glacier in 2006 from same vantage point. The glacier retreated 1.2 miles in 30 years.</a:t>
            </a:r>
          </a:p>
        </p:txBody>
      </p:sp>
    </p:spTree>
    <p:extLst>
      <p:ext uri="{BB962C8B-B14F-4D97-AF65-F5344CB8AC3E}">
        <p14:creationId xmlns:p14="http://schemas.microsoft.com/office/powerpoint/2010/main" val="1782425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30"/>
                                        </p:tgtEl>
                                        <p:attrNameLst>
                                          <p:attrName>style.visibility</p:attrName>
                                        </p:attrNameLst>
                                      </p:cBhvr>
                                      <p:to>
                                        <p:strVal val="visible"/>
                                      </p:to>
                                    </p:set>
                                    <p:animEffect transition="in" filter="fade">
                                      <p:cBhvr>
                                        <p:cTn id="7" dur="500"/>
                                        <p:tgtEl>
                                          <p:spTgt spid="103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descr="http://www.transitmiami.com/wp-content/uploads/2009/09/09170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457200"/>
            <a:ext cx="7086600" cy="531782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609600" y="5943600"/>
            <a:ext cx="7543800" cy="369332"/>
          </a:xfrm>
          <a:prstGeom prst="rect">
            <a:avLst/>
          </a:prstGeom>
          <a:noFill/>
        </p:spPr>
        <p:txBody>
          <a:bodyPr wrap="square" rtlCol="0">
            <a:spAutoFit/>
          </a:bodyPr>
          <a:lstStyle/>
          <a:p>
            <a:pPr algn="ctr" fontAlgn="base">
              <a:spcBef>
                <a:spcPct val="0"/>
              </a:spcBef>
              <a:spcAft>
                <a:spcPct val="0"/>
              </a:spcAft>
            </a:pPr>
            <a:r>
              <a:rPr lang="en-US" dirty="0" smtClean="0">
                <a:solidFill>
                  <a:prstClr val="black"/>
                </a:solidFill>
                <a:latin typeface="Arial" charset="0"/>
                <a:cs typeface="Arial" charset="0"/>
              </a:rPr>
              <a:t>Miami Beach</a:t>
            </a:r>
            <a:endParaRPr lang="en-US" dirty="0">
              <a:solidFill>
                <a:prstClr val="black"/>
              </a:solidFill>
              <a:latin typeface="Arial" charset="0"/>
              <a:cs typeface="Arial" charset="0"/>
            </a:endParaRPr>
          </a:p>
        </p:txBody>
      </p:sp>
    </p:spTree>
    <p:extLst>
      <p:ext uri="{BB962C8B-B14F-4D97-AF65-F5344CB8AC3E}">
        <p14:creationId xmlns:p14="http://schemas.microsoft.com/office/powerpoint/2010/main" val="1649614223"/>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photo_credi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1217" y="976312"/>
            <a:ext cx="8466898" cy="540416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965200" y="213360"/>
            <a:ext cx="6969760" cy="523220"/>
          </a:xfrm>
          <a:prstGeom prst="rect">
            <a:avLst/>
          </a:prstGeom>
          <a:noFill/>
        </p:spPr>
        <p:txBody>
          <a:bodyPr wrap="square" rtlCol="0">
            <a:spAutoFit/>
          </a:bodyPr>
          <a:lstStyle/>
          <a:p>
            <a:pPr algn="ctr"/>
            <a:r>
              <a:rPr lang="en-US" sz="2800" dirty="0" smtClean="0">
                <a:solidFill>
                  <a:srgbClr val="0000FF"/>
                </a:solidFill>
                <a:latin typeface="Arial" panose="020B0604020202020204" pitchFamily="34" charset="0"/>
                <a:cs typeface="Arial" panose="020B0604020202020204" pitchFamily="34" charset="0"/>
              </a:rPr>
              <a:t>Ramping up Fission Power</a:t>
            </a:r>
          </a:p>
        </p:txBody>
      </p:sp>
    </p:spTree>
    <p:extLst>
      <p:ext uri="{BB962C8B-B14F-4D97-AF65-F5344CB8AC3E}">
        <p14:creationId xmlns:p14="http://schemas.microsoft.com/office/powerpoint/2010/main" val="3084503237"/>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629920"/>
            <a:ext cx="9144000" cy="5364480"/>
          </a:xfrm>
          <a:prstGeom prst="rect">
            <a:avLst/>
          </a:prstGeom>
        </p:spPr>
      </p:pic>
      <p:sp>
        <p:nvSpPr>
          <p:cNvPr id="2" name="TextBox 1"/>
          <p:cNvSpPr txBox="1"/>
          <p:nvPr/>
        </p:nvSpPr>
        <p:spPr>
          <a:xfrm>
            <a:off x="6797040" y="5875030"/>
            <a:ext cx="1899920" cy="523220"/>
          </a:xfrm>
          <a:prstGeom prst="rect">
            <a:avLst/>
          </a:prstGeom>
          <a:noFill/>
        </p:spPr>
        <p:txBody>
          <a:bodyPr wrap="square" rtlCol="0">
            <a:spAutoFit/>
          </a:bodyPr>
          <a:lstStyle/>
          <a:p>
            <a:pPr algn="ctr"/>
            <a:r>
              <a:rPr lang="en-US" sz="1400" dirty="0" smtClean="0">
                <a:solidFill>
                  <a:prstClr val="black"/>
                </a:solidFill>
                <a:latin typeface="Arial" panose="020B0604020202020204" pitchFamily="34" charset="0"/>
                <a:cs typeface="Arial" panose="020B0604020202020204" pitchFamily="34" charset="0"/>
              </a:rPr>
              <a:t>(includes Chernobyl, Fukushima)</a:t>
            </a:r>
          </a:p>
        </p:txBody>
      </p:sp>
      <p:cxnSp>
        <p:nvCxnSpPr>
          <p:cNvPr id="5" name="Straight Arrow Connector 4"/>
          <p:cNvCxnSpPr/>
          <p:nvPr/>
        </p:nvCxnSpPr>
        <p:spPr>
          <a:xfrm flipH="1" flipV="1">
            <a:off x="7284720" y="5628640"/>
            <a:ext cx="284480" cy="24639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538480" y="5994400"/>
            <a:ext cx="6370320" cy="646331"/>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rgbClr val="0000FF"/>
                </a:solidFill>
              </a:rPr>
              <a:t>N</a:t>
            </a:r>
            <a:r>
              <a:rPr lang="en-US" dirty="0" smtClean="0">
                <a:solidFill>
                  <a:srgbClr val="0000FF"/>
                </a:solidFill>
              </a:rPr>
              <a:t>uclear power, by replacing fossil fuels, </a:t>
            </a:r>
            <a:r>
              <a:rPr lang="en-US" dirty="0">
                <a:solidFill>
                  <a:srgbClr val="0000FF"/>
                </a:solidFill>
              </a:rPr>
              <a:t>has prevented an estimated 1.84 </a:t>
            </a:r>
            <a:r>
              <a:rPr lang="en-US" dirty="0" smtClean="0">
                <a:solidFill>
                  <a:srgbClr val="0000FF"/>
                </a:solidFill>
              </a:rPr>
              <a:t>million air-pollution </a:t>
            </a:r>
            <a:r>
              <a:rPr lang="en-US" dirty="0">
                <a:solidFill>
                  <a:srgbClr val="0000FF"/>
                </a:solidFill>
              </a:rPr>
              <a:t>related deaths worldwide</a:t>
            </a:r>
            <a:endParaRPr lang="en-US" dirty="0" smtClean="0">
              <a:solidFill>
                <a:srgbClr val="0000FF"/>
              </a:solidFill>
              <a:latin typeface="Arial" panose="020B0604020202020204" pitchFamily="34" charset="0"/>
              <a:cs typeface="Arial" panose="020B0604020202020204" pitchFamily="34" charset="0"/>
            </a:endParaRPr>
          </a:p>
        </p:txBody>
      </p:sp>
      <p:sp>
        <p:nvSpPr>
          <p:cNvPr id="6" name="TextBox 5"/>
          <p:cNvSpPr txBox="1"/>
          <p:nvPr/>
        </p:nvSpPr>
        <p:spPr>
          <a:xfrm>
            <a:off x="2560320" y="1706880"/>
            <a:ext cx="4937760" cy="584775"/>
          </a:xfrm>
          <a:prstGeom prst="rect">
            <a:avLst/>
          </a:prstGeom>
          <a:noFill/>
        </p:spPr>
        <p:txBody>
          <a:bodyPr wrap="square" rtlCol="0">
            <a:spAutoFit/>
          </a:bodyPr>
          <a:lstStyle/>
          <a:p>
            <a:r>
              <a:rPr lang="en-US" sz="1600" dirty="0" smtClean="0">
                <a:solidFill>
                  <a:srgbClr val="0000FF"/>
                </a:solidFill>
                <a:latin typeface="Arial" panose="020B0604020202020204" pitchFamily="34" charset="0"/>
                <a:cs typeface="Arial" panose="020B0604020202020204" pitchFamily="34" charset="0"/>
              </a:rPr>
              <a:t>~13,000 premature deaths annually in the U.S. from coal production and combustion</a:t>
            </a:r>
          </a:p>
        </p:txBody>
      </p:sp>
    </p:spTree>
    <p:extLst>
      <p:ext uri="{BB962C8B-B14F-4D97-AF65-F5344CB8AC3E}">
        <p14:creationId xmlns:p14="http://schemas.microsoft.com/office/powerpoint/2010/main" val="3288987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5" descr="313_508_F2"/>
          <p:cNvPicPr>
            <a:picLocks noChangeAspect="1" noChangeArrowheads="1"/>
          </p:cNvPicPr>
          <p:nvPr/>
        </p:nvPicPr>
        <p:blipFill>
          <a:blip r:embed="rId3" cstate="print"/>
          <a:srcRect t="66206" r="21001"/>
          <a:stretch>
            <a:fillRect/>
          </a:stretch>
        </p:blipFill>
        <p:spPr bwMode="auto">
          <a:xfrm>
            <a:off x="152400" y="1295400"/>
            <a:ext cx="8610600" cy="2922588"/>
          </a:xfrm>
          <a:prstGeom prst="rect">
            <a:avLst/>
          </a:prstGeom>
          <a:noFill/>
          <a:ln w="9525">
            <a:noFill/>
            <a:miter lim="800000"/>
            <a:headEnd/>
            <a:tailEnd/>
          </a:ln>
        </p:spPr>
      </p:pic>
      <p:sp>
        <p:nvSpPr>
          <p:cNvPr id="198662" name="Text Box 6"/>
          <p:cNvSpPr txBox="1">
            <a:spLocks noChangeArrowheads="1"/>
          </p:cNvSpPr>
          <p:nvPr/>
        </p:nvSpPr>
        <p:spPr bwMode="auto">
          <a:xfrm>
            <a:off x="1752600" y="4572000"/>
            <a:ext cx="6629400" cy="1004888"/>
          </a:xfrm>
          <a:prstGeom prst="rect">
            <a:avLst/>
          </a:prstGeom>
          <a:noFill/>
          <a:ln w="9525">
            <a:noFill/>
            <a:miter lim="800000"/>
            <a:headEnd/>
            <a:tailEnd/>
          </a:ln>
          <a:effectLst/>
        </p:spPr>
        <p:txBody>
          <a:bodyPr>
            <a:spAutoFit/>
          </a:bodyPr>
          <a:lstStyle/>
          <a:p>
            <a:pPr>
              <a:spcBef>
                <a:spcPct val="50000"/>
              </a:spcBef>
              <a:defRPr/>
            </a:pPr>
            <a:r>
              <a:rPr lang="en-US" sz="2400">
                <a:solidFill>
                  <a:prstClr val="black"/>
                </a:solidFill>
                <a:effectLst>
                  <a:outerShdw blurRad="38100" dist="38100" dir="2700000" algn="tl">
                    <a:srgbClr val="C0C0C0"/>
                  </a:outerShdw>
                </a:effectLst>
              </a:rPr>
              <a:t>Black:  Time rate of change of ice volume</a:t>
            </a:r>
          </a:p>
          <a:p>
            <a:pPr>
              <a:spcBef>
                <a:spcPct val="50000"/>
              </a:spcBef>
              <a:defRPr/>
            </a:pPr>
            <a:r>
              <a:rPr lang="en-US" sz="2400">
                <a:solidFill>
                  <a:srgbClr val="C82004"/>
                </a:solidFill>
                <a:effectLst>
                  <a:outerShdw blurRad="38100" dist="38100" dir="2700000" algn="tl">
                    <a:srgbClr val="C0C0C0"/>
                  </a:outerShdw>
                </a:effectLst>
              </a:rPr>
              <a:t>Red:    Summer high latitude sunlight</a:t>
            </a:r>
          </a:p>
        </p:txBody>
      </p:sp>
      <p:sp>
        <p:nvSpPr>
          <p:cNvPr id="198663" name="Text Box 7"/>
          <p:cNvSpPr txBox="1">
            <a:spLocks noChangeArrowheads="1"/>
          </p:cNvSpPr>
          <p:nvPr/>
        </p:nvSpPr>
        <p:spPr bwMode="auto">
          <a:xfrm>
            <a:off x="381000" y="304800"/>
            <a:ext cx="8305800" cy="830997"/>
          </a:xfrm>
          <a:prstGeom prst="rect">
            <a:avLst/>
          </a:prstGeom>
          <a:noFill/>
          <a:ln w="9525">
            <a:noFill/>
            <a:miter lim="800000"/>
            <a:headEnd/>
            <a:tailEnd/>
          </a:ln>
          <a:effectLst/>
        </p:spPr>
        <p:txBody>
          <a:bodyPr>
            <a:spAutoFit/>
          </a:bodyPr>
          <a:lstStyle/>
          <a:p>
            <a:pPr algn="ctr">
              <a:spcBef>
                <a:spcPct val="50000"/>
              </a:spcBef>
              <a:defRPr/>
            </a:pPr>
            <a:r>
              <a:rPr lang="en-US" sz="2400" b="1" dirty="0">
                <a:solidFill>
                  <a:srgbClr val="0070C0"/>
                </a:solidFill>
                <a:effectLst>
                  <a:outerShdw blurRad="38100" dist="38100" dir="2700000" algn="tl">
                    <a:srgbClr val="C0C0C0"/>
                  </a:outerShdw>
                </a:effectLst>
              </a:rPr>
              <a:t>Strong Correlation between High Latitude Summer Insolation and Ice Volume</a:t>
            </a:r>
          </a:p>
        </p:txBody>
      </p:sp>
      <p:sp>
        <p:nvSpPr>
          <p:cNvPr id="25605" name="TextBox 6"/>
          <p:cNvSpPr txBox="1">
            <a:spLocks noChangeArrowheads="1"/>
          </p:cNvSpPr>
          <p:nvPr/>
        </p:nvSpPr>
        <p:spPr bwMode="auto">
          <a:xfrm>
            <a:off x="5486400" y="6096000"/>
            <a:ext cx="3352800" cy="369888"/>
          </a:xfrm>
          <a:prstGeom prst="rect">
            <a:avLst/>
          </a:prstGeom>
          <a:noFill/>
          <a:ln w="9525">
            <a:noFill/>
            <a:miter lim="800000"/>
            <a:headEnd/>
            <a:tailEnd/>
          </a:ln>
        </p:spPr>
        <p:txBody>
          <a:bodyPr>
            <a:spAutoFit/>
          </a:bodyPr>
          <a:lstStyle/>
          <a:p>
            <a:r>
              <a:rPr lang="en-US">
                <a:solidFill>
                  <a:prstClr val="black"/>
                </a:solidFill>
              </a:rPr>
              <a:t>P. Huybers, </a:t>
            </a:r>
            <a:r>
              <a:rPr lang="en-US" i="1">
                <a:solidFill>
                  <a:prstClr val="black"/>
                </a:solidFill>
              </a:rPr>
              <a:t>Science</a:t>
            </a:r>
            <a:r>
              <a:rPr lang="en-US">
                <a:solidFill>
                  <a:prstClr val="black"/>
                </a:solidFill>
              </a:rPr>
              <a:t>, 2006</a:t>
            </a:r>
          </a:p>
        </p:txBody>
      </p:sp>
      <p:sp>
        <p:nvSpPr>
          <p:cNvPr id="6" name="Rectangle 5"/>
          <p:cNvSpPr/>
          <p:nvPr/>
        </p:nvSpPr>
        <p:spPr>
          <a:xfrm>
            <a:off x="0" y="1295400"/>
            <a:ext cx="457200"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2603670378"/>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352800" y="728663"/>
            <a:ext cx="1608138"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txBox="1">
            <a:spLocks noChangeArrowheads="1"/>
          </p:cNvSpPr>
          <p:nvPr/>
        </p:nvSpPr>
        <p:spPr>
          <a:xfrm>
            <a:off x="457200" y="101600"/>
            <a:ext cx="8229600" cy="762000"/>
          </a:xfrm>
          <a:prstGeom prst="rect">
            <a:avLst/>
          </a:prstGeom>
        </p:spPr>
        <p:txBody>
          <a:bodyPr/>
          <a:lstStyle>
            <a:lvl1pPr marL="342900" indent="-342900" algn="l" rtl="0" eaLnBrk="0" fontAlgn="base" hangingPunct="0">
              <a:spcBef>
                <a:spcPct val="20000"/>
              </a:spcBef>
              <a:spcAft>
                <a:spcPct val="0"/>
              </a:spcAft>
              <a:buSzPct val="80000"/>
              <a:buBlip>
                <a:blip r:embed="rId3"/>
              </a:buBlip>
              <a:defRPr sz="3200">
                <a:solidFill>
                  <a:schemeClr val="tx1"/>
                </a:solidFill>
                <a:latin typeface="+mn-lt"/>
                <a:ea typeface="ＭＳ Ｐゴシック" pitchFamily="-65" charset="-128"/>
                <a:cs typeface="ＭＳ Ｐゴシック" pitchFamily="-65" charset="-128"/>
              </a:defRPr>
            </a:lvl1pPr>
            <a:lvl2pPr marL="742950" indent="-285750" algn="l" rtl="0" eaLnBrk="0" fontAlgn="base" hangingPunct="0">
              <a:spcBef>
                <a:spcPct val="20000"/>
              </a:spcBef>
              <a:spcAft>
                <a:spcPct val="0"/>
              </a:spcAft>
              <a:buClr>
                <a:schemeClr val="hlink"/>
              </a:buClr>
              <a:buSzPct val="70000"/>
              <a:buFont typeface="Wingdings" charset="0"/>
              <a:buChar char="l"/>
              <a:defRPr sz="2800">
                <a:solidFill>
                  <a:schemeClr val="tx1"/>
                </a:solidFill>
                <a:latin typeface="+mn-lt"/>
                <a:ea typeface="ＭＳ Ｐゴシック" pitchFamily="-65" charset="-128"/>
              </a:defRPr>
            </a:lvl2pPr>
            <a:lvl3pPr marL="1143000" indent="-228600" algn="l" rtl="0" eaLnBrk="0" fontAlgn="base" hangingPunct="0">
              <a:spcBef>
                <a:spcPct val="20000"/>
              </a:spcBef>
              <a:spcAft>
                <a:spcPct val="0"/>
              </a:spcAft>
              <a:buClr>
                <a:schemeClr val="accent2"/>
              </a:buClr>
              <a:buSzPct val="65000"/>
              <a:buFont typeface="Wingdings" charset="0"/>
              <a:buChar char="l"/>
              <a:defRPr sz="2400">
                <a:solidFill>
                  <a:schemeClr val="tx1"/>
                </a:solidFill>
                <a:latin typeface="+mn-lt"/>
                <a:ea typeface="ＭＳ Ｐゴシック" pitchFamily="-65" charset="-128"/>
              </a:defRPr>
            </a:lvl3pPr>
            <a:lvl4pPr marL="1600200" indent="-228600" algn="l" rtl="0" eaLnBrk="0" fontAlgn="base" hangingPunct="0">
              <a:spcBef>
                <a:spcPct val="20000"/>
              </a:spcBef>
              <a:spcAft>
                <a:spcPct val="0"/>
              </a:spcAft>
              <a:buClr>
                <a:schemeClr val="folHlink"/>
              </a:buClr>
              <a:buSzPct val="65000"/>
              <a:buFont typeface="Wingdings" charset="0"/>
              <a:buChar char="l"/>
              <a:defRPr sz="2000">
                <a:solidFill>
                  <a:schemeClr val="tx1"/>
                </a:solidFill>
                <a:latin typeface="+mn-lt"/>
                <a:ea typeface="ＭＳ Ｐゴシック" pitchFamily="-65"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65"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6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6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6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65" charset="-128"/>
              </a:defRPr>
            </a:lvl9pPr>
          </a:lstStyle>
          <a:p>
            <a:pPr marL="0" indent="0" algn="ctr" eaLnBrk="1" hangingPunct="1">
              <a:lnSpc>
                <a:spcPct val="90000"/>
              </a:lnSpc>
              <a:buFontTx/>
              <a:buNone/>
              <a:defRPr/>
            </a:pPr>
            <a:r>
              <a:rPr lang="en-US" sz="3400" b="1" kern="0" dirty="0">
                <a:solidFill>
                  <a:srgbClr val="C00000"/>
                </a:solidFill>
              </a:rPr>
              <a:t>O</a:t>
            </a:r>
            <a:r>
              <a:rPr lang="en-US" sz="3400" b="1" kern="0" dirty="0" smtClean="0">
                <a:solidFill>
                  <a:srgbClr val="C00000"/>
                </a:solidFill>
              </a:rPr>
              <a:t>ffshore floating nuclear power plant</a:t>
            </a:r>
            <a:endParaRPr lang="en-US" sz="3400" b="1" kern="0" dirty="0">
              <a:solidFill>
                <a:srgbClr val="C00000"/>
              </a:solidFill>
            </a:endParaRPr>
          </a:p>
        </p:txBody>
      </p:sp>
      <p:sp>
        <p:nvSpPr>
          <p:cNvPr id="5" name="Rectangle 2"/>
          <p:cNvSpPr txBox="1">
            <a:spLocks noChangeArrowheads="1"/>
          </p:cNvSpPr>
          <p:nvPr/>
        </p:nvSpPr>
        <p:spPr>
          <a:xfrm>
            <a:off x="3352800" y="3649663"/>
            <a:ext cx="1885950" cy="633412"/>
          </a:xfrm>
          <a:prstGeom prst="rect">
            <a:avLst/>
          </a:prstGeom>
        </p:spPr>
        <p:txBody>
          <a:bodyPr/>
          <a:lstStyle>
            <a:lvl1pPr marL="342900" indent="-342900" algn="l" rtl="0" eaLnBrk="0" fontAlgn="base" hangingPunct="0">
              <a:spcBef>
                <a:spcPct val="20000"/>
              </a:spcBef>
              <a:spcAft>
                <a:spcPct val="0"/>
              </a:spcAft>
              <a:buSzPct val="80000"/>
              <a:buBlip>
                <a:blip r:embed="rId3"/>
              </a:buBlip>
              <a:defRPr sz="3200">
                <a:solidFill>
                  <a:schemeClr val="tx1"/>
                </a:solidFill>
                <a:latin typeface="+mn-lt"/>
                <a:ea typeface="ＭＳ Ｐゴシック" pitchFamily="-65" charset="-128"/>
                <a:cs typeface="ＭＳ Ｐゴシック" pitchFamily="-65" charset="-128"/>
              </a:defRPr>
            </a:lvl1pPr>
            <a:lvl2pPr marL="742950" indent="-285750" algn="l" rtl="0" eaLnBrk="0" fontAlgn="base" hangingPunct="0">
              <a:spcBef>
                <a:spcPct val="20000"/>
              </a:spcBef>
              <a:spcAft>
                <a:spcPct val="0"/>
              </a:spcAft>
              <a:buClr>
                <a:schemeClr val="hlink"/>
              </a:buClr>
              <a:buSzPct val="70000"/>
              <a:buFont typeface="Wingdings" charset="0"/>
              <a:buChar char="l"/>
              <a:defRPr sz="2800">
                <a:solidFill>
                  <a:schemeClr val="tx1"/>
                </a:solidFill>
                <a:latin typeface="+mn-lt"/>
                <a:ea typeface="ＭＳ Ｐゴシック" pitchFamily="-65" charset="-128"/>
              </a:defRPr>
            </a:lvl2pPr>
            <a:lvl3pPr marL="1143000" indent="-228600" algn="l" rtl="0" eaLnBrk="0" fontAlgn="base" hangingPunct="0">
              <a:spcBef>
                <a:spcPct val="20000"/>
              </a:spcBef>
              <a:spcAft>
                <a:spcPct val="0"/>
              </a:spcAft>
              <a:buClr>
                <a:schemeClr val="accent2"/>
              </a:buClr>
              <a:buSzPct val="65000"/>
              <a:buFont typeface="Wingdings" charset="0"/>
              <a:buChar char="l"/>
              <a:defRPr sz="2400">
                <a:solidFill>
                  <a:schemeClr val="tx1"/>
                </a:solidFill>
                <a:latin typeface="+mn-lt"/>
                <a:ea typeface="ＭＳ Ｐゴシック" pitchFamily="-65" charset="-128"/>
              </a:defRPr>
            </a:lvl3pPr>
            <a:lvl4pPr marL="1600200" indent="-228600" algn="l" rtl="0" eaLnBrk="0" fontAlgn="base" hangingPunct="0">
              <a:spcBef>
                <a:spcPct val="20000"/>
              </a:spcBef>
              <a:spcAft>
                <a:spcPct val="0"/>
              </a:spcAft>
              <a:buClr>
                <a:schemeClr val="folHlink"/>
              </a:buClr>
              <a:buSzPct val="65000"/>
              <a:buFont typeface="Wingdings" charset="0"/>
              <a:buChar char="l"/>
              <a:defRPr sz="2000">
                <a:solidFill>
                  <a:schemeClr val="tx1"/>
                </a:solidFill>
                <a:latin typeface="+mn-lt"/>
                <a:ea typeface="ＭＳ Ｐゴシック" pitchFamily="-65"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65"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6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6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6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65" charset="-128"/>
              </a:defRPr>
            </a:lvl9pPr>
          </a:lstStyle>
          <a:p>
            <a:pPr marL="0" indent="0" eaLnBrk="1" hangingPunct="1">
              <a:lnSpc>
                <a:spcPct val="90000"/>
              </a:lnSpc>
              <a:buFontTx/>
              <a:buNone/>
              <a:defRPr/>
            </a:pPr>
            <a:r>
              <a:rPr lang="en-US" sz="3400" b="1" kern="0" dirty="0" smtClean="0">
                <a:solidFill>
                  <a:srgbClr val="006666"/>
                </a:solidFill>
              </a:rPr>
              <a:t>Nuclear reactor</a:t>
            </a:r>
            <a:endParaRPr lang="en-US" sz="3400" kern="0" dirty="0" smtClean="0">
              <a:solidFill>
                <a:srgbClr val="C08319"/>
              </a:solidFill>
            </a:endParaRPr>
          </a:p>
        </p:txBody>
      </p:sp>
      <p:sp>
        <p:nvSpPr>
          <p:cNvPr id="41989" name="Text Box 7"/>
          <p:cNvSpPr txBox="1">
            <a:spLocks noChangeArrowheads="1"/>
          </p:cNvSpPr>
          <p:nvPr/>
        </p:nvSpPr>
        <p:spPr bwMode="auto">
          <a:xfrm>
            <a:off x="2667000" y="1349375"/>
            <a:ext cx="762000" cy="1189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SzPct val="80000"/>
              <a:buBlip>
                <a:blip r:embed="rId3"/>
              </a:buBlip>
              <a:defRPr sz="3200">
                <a:solidFill>
                  <a:schemeClr val="tx1"/>
                </a:solidFill>
                <a:latin typeface="Arial" panose="020B0604020202020204" pitchFamily="34" charset="0"/>
              </a:defRPr>
            </a:lvl1pPr>
            <a:lvl2pPr marL="742950" indent="-285750">
              <a:spcBef>
                <a:spcPct val="20000"/>
              </a:spcBef>
              <a:buClr>
                <a:schemeClr val="hlink"/>
              </a:buClr>
              <a:buSzPct val="7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SzPct val="65000"/>
              <a:buFont typeface="Wingdings" panose="05000000000000000000" pitchFamily="2" charset="2"/>
              <a:buChar char="l"/>
              <a:defRPr sz="2400">
                <a:solidFill>
                  <a:schemeClr val="tx1"/>
                </a:solidFill>
                <a:latin typeface="Arial" panose="020B0604020202020204" pitchFamily="34" charset="0"/>
              </a:defRPr>
            </a:lvl3pPr>
            <a:lvl4pPr marL="1600200" indent="-228600">
              <a:spcBef>
                <a:spcPct val="20000"/>
              </a:spcBef>
              <a:buClr>
                <a:schemeClr val="folHlink"/>
              </a:buClr>
              <a:buSzPct val="65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0" fontAlgn="base" hangingPunct="0">
              <a:spcBef>
                <a:spcPct val="50000"/>
              </a:spcBef>
              <a:spcAft>
                <a:spcPct val="0"/>
              </a:spcAft>
              <a:buSzTx/>
              <a:buFontTx/>
              <a:buNone/>
            </a:pPr>
            <a:r>
              <a:rPr lang="en-US" altLang="en-US" sz="7200" b="1">
                <a:solidFill>
                  <a:srgbClr val="C08319"/>
                </a:solidFill>
                <a:latin typeface="Times" panose="02020603050405020304" pitchFamily="18" charset="0"/>
              </a:rPr>
              <a:t>+</a:t>
            </a:r>
          </a:p>
        </p:txBody>
      </p:sp>
      <p:sp>
        <p:nvSpPr>
          <p:cNvPr id="41990" name="Text Box 7"/>
          <p:cNvSpPr txBox="1">
            <a:spLocks noChangeArrowheads="1"/>
          </p:cNvSpPr>
          <p:nvPr/>
        </p:nvSpPr>
        <p:spPr bwMode="auto">
          <a:xfrm>
            <a:off x="5105400" y="1379538"/>
            <a:ext cx="762000" cy="1189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SzPct val="80000"/>
              <a:buBlip>
                <a:blip r:embed="rId3"/>
              </a:buBlip>
              <a:defRPr sz="3200">
                <a:solidFill>
                  <a:schemeClr val="tx1"/>
                </a:solidFill>
                <a:latin typeface="Arial" panose="020B0604020202020204" pitchFamily="34" charset="0"/>
              </a:defRPr>
            </a:lvl1pPr>
            <a:lvl2pPr marL="742950" indent="-285750">
              <a:spcBef>
                <a:spcPct val="20000"/>
              </a:spcBef>
              <a:buClr>
                <a:schemeClr val="hlink"/>
              </a:buClr>
              <a:buSzPct val="7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SzPct val="65000"/>
              <a:buFont typeface="Wingdings" panose="05000000000000000000" pitchFamily="2" charset="2"/>
              <a:buChar char="l"/>
              <a:defRPr sz="2400">
                <a:solidFill>
                  <a:schemeClr val="tx1"/>
                </a:solidFill>
                <a:latin typeface="Arial" panose="020B0604020202020204" pitchFamily="34" charset="0"/>
              </a:defRPr>
            </a:lvl3pPr>
            <a:lvl4pPr marL="1600200" indent="-228600">
              <a:spcBef>
                <a:spcPct val="20000"/>
              </a:spcBef>
              <a:buClr>
                <a:schemeClr val="folHlink"/>
              </a:buClr>
              <a:buSzPct val="65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0" fontAlgn="base" hangingPunct="0">
              <a:spcBef>
                <a:spcPct val="50000"/>
              </a:spcBef>
              <a:spcAft>
                <a:spcPct val="0"/>
              </a:spcAft>
              <a:buSzTx/>
              <a:buFontTx/>
              <a:buNone/>
            </a:pPr>
            <a:r>
              <a:rPr lang="en-US" altLang="en-US" sz="7200" b="1">
                <a:solidFill>
                  <a:srgbClr val="C08319"/>
                </a:solidFill>
                <a:latin typeface="Times" panose="02020603050405020304" pitchFamily="18" charset="0"/>
              </a:rPr>
              <a:t>=</a:t>
            </a:r>
          </a:p>
        </p:txBody>
      </p:sp>
      <p:sp>
        <p:nvSpPr>
          <p:cNvPr id="12" name="Rectangle 11"/>
          <p:cNvSpPr/>
          <p:nvPr/>
        </p:nvSpPr>
        <p:spPr>
          <a:xfrm>
            <a:off x="152400" y="3609975"/>
            <a:ext cx="2514600" cy="584200"/>
          </a:xfrm>
          <a:prstGeom prst="rect">
            <a:avLst/>
          </a:prstGeom>
        </p:spPr>
        <p:txBody>
          <a:bodyPr>
            <a:spAutoFit/>
          </a:bodyPr>
          <a:lstStyle/>
          <a:p>
            <a:pPr algn="ctr" eaLnBrk="0" fontAlgn="base" hangingPunct="0">
              <a:spcBef>
                <a:spcPct val="0"/>
              </a:spcBef>
              <a:spcAft>
                <a:spcPct val="0"/>
              </a:spcAft>
              <a:defRPr/>
            </a:pPr>
            <a:r>
              <a:rPr lang="en-US" sz="3200" b="1" kern="0" dirty="0">
                <a:solidFill>
                  <a:srgbClr val="006666"/>
                </a:solidFill>
              </a:rPr>
              <a:t>Floating rig</a:t>
            </a:r>
            <a:endParaRPr lang="en-US" sz="3200" dirty="0">
              <a:solidFill>
                <a:srgbClr val="8383AD"/>
              </a:solidFill>
            </a:endParaRPr>
          </a:p>
        </p:txBody>
      </p:sp>
      <p:sp>
        <p:nvSpPr>
          <p:cNvPr id="13" name="Rectangle 2"/>
          <p:cNvSpPr txBox="1">
            <a:spLocks noChangeArrowheads="1"/>
          </p:cNvSpPr>
          <p:nvPr/>
        </p:nvSpPr>
        <p:spPr>
          <a:xfrm>
            <a:off x="5321300" y="3711575"/>
            <a:ext cx="4051300" cy="631825"/>
          </a:xfrm>
          <a:prstGeom prst="rect">
            <a:avLst/>
          </a:prstGeom>
        </p:spPr>
        <p:txBody>
          <a:bodyPr/>
          <a:lstStyle>
            <a:lvl1pPr marL="342900" indent="-342900" algn="l" rtl="0" eaLnBrk="0" fontAlgn="base" hangingPunct="0">
              <a:spcBef>
                <a:spcPct val="20000"/>
              </a:spcBef>
              <a:spcAft>
                <a:spcPct val="0"/>
              </a:spcAft>
              <a:buSzPct val="80000"/>
              <a:buBlip>
                <a:blip r:embed="rId3"/>
              </a:buBlip>
              <a:defRPr sz="3200">
                <a:solidFill>
                  <a:schemeClr val="tx1"/>
                </a:solidFill>
                <a:latin typeface="+mn-lt"/>
                <a:ea typeface="ＭＳ Ｐゴシック" pitchFamily="-65" charset="-128"/>
                <a:cs typeface="ＭＳ Ｐゴシック" pitchFamily="-65" charset="-128"/>
              </a:defRPr>
            </a:lvl1pPr>
            <a:lvl2pPr marL="742950" indent="-285750" algn="l" rtl="0" eaLnBrk="0" fontAlgn="base" hangingPunct="0">
              <a:spcBef>
                <a:spcPct val="20000"/>
              </a:spcBef>
              <a:spcAft>
                <a:spcPct val="0"/>
              </a:spcAft>
              <a:buClr>
                <a:schemeClr val="hlink"/>
              </a:buClr>
              <a:buSzPct val="70000"/>
              <a:buFont typeface="Wingdings" charset="0"/>
              <a:buChar char="l"/>
              <a:defRPr sz="2800">
                <a:solidFill>
                  <a:schemeClr val="tx1"/>
                </a:solidFill>
                <a:latin typeface="+mn-lt"/>
                <a:ea typeface="ＭＳ Ｐゴシック" pitchFamily="-65" charset="-128"/>
              </a:defRPr>
            </a:lvl2pPr>
            <a:lvl3pPr marL="1143000" indent="-228600" algn="l" rtl="0" eaLnBrk="0" fontAlgn="base" hangingPunct="0">
              <a:spcBef>
                <a:spcPct val="20000"/>
              </a:spcBef>
              <a:spcAft>
                <a:spcPct val="0"/>
              </a:spcAft>
              <a:buClr>
                <a:schemeClr val="accent2"/>
              </a:buClr>
              <a:buSzPct val="65000"/>
              <a:buFont typeface="Wingdings" charset="0"/>
              <a:buChar char="l"/>
              <a:defRPr sz="2400">
                <a:solidFill>
                  <a:schemeClr val="tx1"/>
                </a:solidFill>
                <a:latin typeface="+mn-lt"/>
                <a:ea typeface="ＭＳ Ｐゴシック" pitchFamily="-65" charset="-128"/>
              </a:defRPr>
            </a:lvl3pPr>
            <a:lvl4pPr marL="1600200" indent="-228600" algn="l" rtl="0" eaLnBrk="0" fontAlgn="base" hangingPunct="0">
              <a:spcBef>
                <a:spcPct val="20000"/>
              </a:spcBef>
              <a:spcAft>
                <a:spcPct val="0"/>
              </a:spcAft>
              <a:buClr>
                <a:schemeClr val="folHlink"/>
              </a:buClr>
              <a:buSzPct val="65000"/>
              <a:buFont typeface="Wingdings" charset="0"/>
              <a:buChar char="l"/>
              <a:defRPr sz="2000">
                <a:solidFill>
                  <a:schemeClr val="tx1"/>
                </a:solidFill>
                <a:latin typeface="+mn-lt"/>
                <a:ea typeface="ＭＳ Ｐゴシック" pitchFamily="-65"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65"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6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6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6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65" charset="-128"/>
              </a:defRPr>
            </a:lvl9pPr>
          </a:lstStyle>
          <a:p>
            <a:pPr marL="0" indent="0" algn="ctr" eaLnBrk="1" hangingPunct="1">
              <a:lnSpc>
                <a:spcPct val="90000"/>
              </a:lnSpc>
              <a:buFontTx/>
              <a:buNone/>
              <a:defRPr/>
            </a:pPr>
            <a:r>
              <a:rPr lang="en-US" sz="3400" b="1" kern="0" dirty="0" smtClean="0">
                <a:solidFill>
                  <a:srgbClr val="006666"/>
                </a:solidFill>
              </a:rPr>
              <a:t>OFNP</a:t>
            </a:r>
            <a:endParaRPr lang="en-US" sz="3400" kern="0" dirty="0" smtClean="0">
              <a:solidFill>
                <a:srgbClr val="C08319"/>
              </a:solidFill>
            </a:endParaRPr>
          </a:p>
        </p:txBody>
      </p:sp>
      <p:sp>
        <p:nvSpPr>
          <p:cNvPr id="14" name="Rectangle 2"/>
          <p:cNvSpPr txBox="1">
            <a:spLocks noChangeArrowheads="1"/>
          </p:cNvSpPr>
          <p:nvPr/>
        </p:nvSpPr>
        <p:spPr>
          <a:xfrm>
            <a:off x="76200" y="4751388"/>
            <a:ext cx="9296400" cy="533400"/>
          </a:xfrm>
          <a:prstGeom prst="rect">
            <a:avLst/>
          </a:prstGeom>
        </p:spPr>
        <p:txBody>
          <a:bodyPr/>
          <a:lstStyle>
            <a:lvl1pPr marL="342900" indent="-342900" algn="l" rtl="0" eaLnBrk="0" fontAlgn="base" hangingPunct="0">
              <a:spcBef>
                <a:spcPct val="20000"/>
              </a:spcBef>
              <a:spcAft>
                <a:spcPct val="0"/>
              </a:spcAft>
              <a:buSzPct val="80000"/>
              <a:buBlip>
                <a:blip r:embed="rId3"/>
              </a:buBlip>
              <a:defRPr sz="3200">
                <a:solidFill>
                  <a:schemeClr val="tx1"/>
                </a:solidFill>
                <a:latin typeface="+mn-lt"/>
                <a:ea typeface="ＭＳ Ｐゴシック" pitchFamily="-65" charset="-128"/>
                <a:cs typeface="ＭＳ Ｐゴシック" pitchFamily="-65" charset="-128"/>
              </a:defRPr>
            </a:lvl1pPr>
            <a:lvl2pPr marL="742950" indent="-285750" algn="l" rtl="0" eaLnBrk="0" fontAlgn="base" hangingPunct="0">
              <a:spcBef>
                <a:spcPct val="20000"/>
              </a:spcBef>
              <a:spcAft>
                <a:spcPct val="0"/>
              </a:spcAft>
              <a:buClr>
                <a:schemeClr val="hlink"/>
              </a:buClr>
              <a:buSzPct val="70000"/>
              <a:buFont typeface="Wingdings" charset="0"/>
              <a:buChar char="l"/>
              <a:defRPr sz="2800">
                <a:solidFill>
                  <a:schemeClr val="tx1"/>
                </a:solidFill>
                <a:latin typeface="+mn-lt"/>
                <a:ea typeface="ＭＳ Ｐゴシック" pitchFamily="-65" charset="-128"/>
              </a:defRPr>
            </a:lvl2pPr>
            <a:lvl3pPr marL="1143000" indent="-228600" algn="l" rtl="0" eaLnBrk="0" fontAlgn="base" hangingPunct="0">
              <a:spcBef>
                <a:spcPct val="20000"/>
              </a:spcBef>
              <a:spcAft>
                <a:spcPct val="0"/>
              </a:spcAft>
              <a:buClr>
                <a:schemeClr val="accent2"/>
              </a:buClr>
              <a:buSzPct val="65000"/>
              <a:buFont typeface="Wingdings" charset="0"/>
              <a:buChar char="l"/>
              <a:defRPr sz="2400">
                <a:solidFill>
                  <a:schemeClr val="tx1"/>
                </a:solidFill>
                <a:latin typeface="+mn-lt"/>
                <a:ea typeface="ＭＳ Ｐゴシック" pitchFamily="-65" charset="-128"/>
              </a:defRPr>
            </a:lvl3pPr>
            <a:lvl4pPr marL="1600200" indent="-228600" algn="l" rtl="0" eaLnBrk="0" fontAlgn="base" hangingPunct="0">
              <a:spcBef>
                <a:spcPct val="20000"/>
              </a:spcBef>
              <a:spcAft>
                <a:spcPct val="0"/>
              </a:spcAft>
              <a:buClr>
                <a:schemeClr val="folHlink"/>
              </a:buClr>
              <a:buSzPct val="65000"/>
              <a:buFont typeface="Wingdings" charset="0"/>
              <a:buChar char="l"/>
              <a:defRPr sz="2000">
                <a:solidFill>
                  <a:schemeClr val="tx1"/>
                </a:solidFill>
                <a:latin typeface="+mn-lt"/>
                <a:ea typeface="ＭＳ Ｐゴシック" pitchFamily="-65"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65"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6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6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6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65" charset="-128"/>
              </a:defRPr>
            </a:lvl9pPr>
          </a:lstStyle>
          <a:p>
            <a:pPr eaLnBrk="1" hangingPunct="1">
              <a:lnSpc>
                <a:spcPct val="90000"/>
              </a:lnSpc>
              <a:buFontTx/>
              <a:buChar char="-"/>
              <a:defRPr/>
            </a:pPr>
            <a:r>
              <a:rPr lang="en-US" sz="2400" kern="0" dirty="0" smtClean="0">
                <a:solidFill>
                  <a:srgbClr val="C08319"/>
                </a:solidFill>
              </a:rPr>
              <a:t>Reduced capital cost (&gt;90% cut in reinforced concrete)</a:t>
            </a:r>
          </a:p>
          <a:p>
            <a:pPr eaLnBrk="1" hangingPunct="1">
              <a:lnSpc>
                <a:spcPct val="90000"/>
              </a:lnSpc>
              <a:buFontTx/>
              <a:buChar char="-"/>
              <a:defRPr/>
            </a:pPr>
            <a:r>
              <a:rPr lang="en-US" sz="2400" kern="0" dirty="0" smtClean="0">
                <a:solidFill>
                  <a:srgbClr val="C08319"/>
                </a:solidFill>
              </a:rPr>
              <a:t>Reduced construction/decommissioning schedule</a:t>
            </a:r>
          </a:p>
          <a:p>
            <a:pPr eaLnBrk="1" hangingPunct="1">
              <a:lnSpc>
                <a:spcPct val="90000"/>
              </a:lnSpc>
              <a:buFontTx/>
              <a:buChar char="-"/>
              <a:defRPr/>
            </a:pPr>
            <a:r>
              <a:rPr lang="en-US" sz="2400" kern="0" dirty="0">
                <a:solidFill>
                  <a:srgbClr val="C08319"/>
                </a:solidFill>
              </a:rPr>
              <a:t>Flexible </a:t>
            </a:r>
            <a:r>
              <a:rPr lang="en-US" sz="2400" kern="0" dirty="0" smtClean="0">
                <a:solidFill>
                  <a:srgbClr val="C08319"/>
                </a:solidFill>
              </a:rPr>
              <a:t>siting + minimal local infrastructure (‘plug and play’)</a:t>
            </a:r>
            <a:endParaRPr lang="en-US" sz="2400" kern="0" dirty="0">
              <a:solidFill>
                <a:srgbClr val="C08319"/>
              </a:solidFill>
            </a:endParaRPr>
          </a:p>
          <a:p>
            <a:pPr eaLnBrk="1" hangingPunct="1">
              <a:lnSpc>
                <a:spcPct val="90000"/>
              </a:lnSpc>
              <a:buFontTx/>
              <a:buChar char="-"/>
              <a:defRPr/>
            </a:pPr>
            <a:r>
              <a:rPr lang="en-US" sz="2400" kern="0" dirty="0" smtClean="0">
                <a:solidFill>
                  <a:srgbClr val="C08319"/>
                </a:solidFill>
              </a:rPr>
              <a:t>Reliable passive cooling; no land/ocean contamination</a:t>
            </a:r>
          </a:p>
          <a:p>
            <a:pPr eaLnBrk="1" hangingPunct="1">
              <a:lnSpc>
                <a:spcPct val="90000"/>
              </a:lnSpc>
              <a:buFontTx/>
              <a:buChar char="-"/>
              <a:defRPr/>
            </a:pPr>
            <a:endParaRPr lang="en-US" sz="2400" kern="0" dirty="0" smtClean="0">
              <a:solidFill>
                <a:srgbClr val="C08319"/>
              </a:solidFill>
            </a:endParaRPr>
          </a:p>
          <a:p>
            <a:pPr eaLnBrk="1" hangingPunct="1">
              <a:lnSpc>
                <a:spcPct val="90000"/>
              </a:lnSpc>
              <a:buFontTx/>
              <a:buChar char="-"/>
              <a:defRPr/>
            </a:pPr>
            <a:endParaRPr lang="en-US" sz="2400" kern="0" dirty="0" smtClean="0">
              <a:solidFill>
                <a:srgbClr val="C08319"/>
              </a:solidFill>
            </a:endParaRPr>
          </a:p>
          <a:p>
            <a:pPr eaLnBrk="1" hangingPunct="1">
              <a:lnSpc>
                <a:spcPct val="90000"/>
              </a:lnSpc>
              <a:buFontTx/>
              <a:buChar char="-"/>
              <a:defRPr/>
            </a:pPr>
            <a:endParaRPr lang="en-US" sz="2400" kern="0" dirty="0">
              <a:solidFill>
                <a:srgbClr val="C08319"/>
              </a:solidFill>
            </a:endParaRPr>
          </a:p>
          <a:p>
            <a:pPr eaLnBrk="1" hangingPunct="1">
              <a:lnSpc>
                <a:spcPct val="90000"/>
              </a:lnSpc>
              <a:buFontTx/>
              <a:buChar char="-"/>
              <a:defRPr/>
            </a:pPr>
            <a:endParaRPr lang="en-US" sz="2400" kern="0" dirty="0" smtClean="0">
              <a:solidFill>
                <a:srgbClr val="C08319"/>
              </a:solidFill>
            </a:endParaRPr>
          </a:p>
          <a:p>
            <a:pPr eaLnBrk="1" hangingPunct="1">
              <a:lnSpc>
                <a:spcPct val="90000"/>
              </a:lnSpc>
              <a:buFontTx/>
              <a:buChar char="-"/>
              <a:defRPr/>
            </a:pPr>
            <a:endParaRPr lang="en-US" sz="2400" kern="0" dirty="0" smtClean="0">
              <a:solidFill>
                <a:srgbClr val="C08319"/>
              </a:solidFill>
            </a:endParaRPr>
          </a:p>
          <a:p>
            <a:pPr marL="0" indent="0" eaLnBrk="1" hangingPunct="1">
              <a:lnSpc>
                <a:spcPct val="90000"/>
              </a:lnSpc>
              <a:buFontTx/>
              <a:buNone/>
              <a:defRPr/>
            </a:pPr>
            <a:endParaRPr lang="en-US" sz="2400" kern="0" dirty="0">
              <a:solidFill>
                <a:srgbClr val="C08319"/>
              </a:solidFill>
            </a:endParaRPr>
          </a:p>
          <a:p>
            <a:pPr marL="0" indent="0" eaLnBrk="1" hangingPunct="1">
              <a:lnSpc>
                <a:spcPct val="90000"/>
              </a:lnSpc>
              <a:buFontTx/>
              <a:buNone/>
              <a:defRPr/>
            </a:pPr>
            <a:endParaRPr lang="en-US" sz="2400" kern="0" dirty="0">
              <a:solidFill>
                <a:srgbClr val="006666"/>
              </a:solidFill>
            </a:endParaRPr>
          </a:p>
          <a:p>
            <a:pPr marL="0" indent="0" eaLnBrk="1" hangingPunct="1">
              <a:lnSpc>
                <a:spcPct val="90000"/>
              </a:lnSpc>
              <a:buFontTx/>
              <a:buNone/>
              <a:defRPr/>
            </a:pPr>
            <a:endParaRPr lang="en-US" sz="2400" kern="0" dirty="0" smtClean="0">
              <a:solidFill>
                <a:srgbClr val="8383AD"/>
              </a:solidFill>
            </a:endParaRPr>
          </a:p>
          <a:p>
            <a:pPr marL="0" indent="0" eaLnBrk="1" hangingPunct="1">
              <a:lnSpc>
                <a:spcPct val="90000"/>
              </a:lnSpc>
              <a:buFontTx/>
              <a:buNone/>
              <a:defRPr/>
            </a:pPr>
            <a:endParaRPr lang="en-US" sz="2400" kern="0" dirty="0" smtClean="0">
              <a:solidFill>
                <a:srgbClr val="C08319"/>
              </a:solidFill>
            </a:endParaRPr>
          </a:p>
        </p:txBody>
      </p:sp>
      <p:pic>
        <p:nvPicPr>
          <p:cNvPr id="41994" name="Picture 1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98450" y="1095375"/>
            <a:ext cx="2324100" cy="232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5" name="Picture 1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011863" y="920750"/>
            <a:ext cx="2751137" cy="2474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14"/>
          <p:cNvSpPr/>
          <p:nvPr/>
        </p:nvSpPr>
        <p:spPr>
          <a:xfrm>
            <a:off x="5419725" y="6519863"/>
            <a:ext cx="3735388" cy="338137"/>
          </a:xfrm>
          <a:prstGeom prst="rect">
            <a:avLst/>
          </a:prstGeom>
        </p:spPr>
        <p:txBody>
          <a:bodyPr wrap="none">
            <a:spAutoFit/>
          </a:bodyPr>
          <a:lstStyle/>
          <a:p>
            <a:pPr algn="ctr" eaLnBrk="0" fontAlgn="base" hangingPunct="0">
              <a:spcBef>
                <a:spcPct val="0"/>
              </a:spcBef>
              <a:spcAft>
                <a:spcPct val="0"/>
              </a:spcAft>
              <a:defRPr/>
            </a:pPr>
            <a:r>
              <a:rPr lang="en-US" sz="1600" b="1" dirty="0">
                <a:solidFill>
                  <a:srgbClr val="032EE3"/>
                </a:solidFill>
                <a:latin typeface="Calibri" panose="020F0502020204030204" pitchFamily="34" charset="0"/>
              </a:rPr>
              <a:t>Profs. J. Buongiorno, M. Golay, N. </a:t>
            </a:r>
            <a:r>
              <a:rPr lang="en-US" sz="1600" b="1" dirty="0" err="1">
                <a:solidFill>
                  <a:srgbClr val="032EE3"/>
                </a:solidFill>
                <a:latin typeface="Calibri" panose="020F0502020204030204" pitchFamily="34" charset="0"/>
              </a:rPr>
              <a:t>Todreas</a:t>
            </a:r>
            <a:endParaRPr lang="en-US" sz="1600" b="1" kern="0" dirty="0">
              <a:solidFill>
                <a:srgbClr val="032EE3"/>
              </a:solidFill>
              <a:latin typeface="Calibri" pitchFamily="34" charset="0"/>
            </a:endParaRPr>
          </a:p>
        </p:txBody>
      </p:sp>
    </p:spTree>
    <p:extLst>
      <p:ext uri="{BB962C8B-B14F-4D97-AF65-F5344CB8AC3E}">
        <p14:creationId xmlns:p14="http://schemas.microsoft.com/office/powerpoint/2010/main" val="336696211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4">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4">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rgbClr val="0000FF"/>
                </a:solidFill>
              </a:rPr>
              <a:t>We Can Do Even Better:</a:t>
            </a:r>
            <a:br>
              <a:rPr lang="en-US" dirty="0" smtClean="0">
                <a:solidFill>
                  <a:srgbClr val="0000FF"/>
                </a:solidFill>
              </a:rPr>
            </a:br>
            <a:r>
              <a:rPr lang="en-US" dirty="0" smtClean="0">
                <a:solidFill>
                  <a:srgbClr val="0000FF"/>
                </a:solidFill>
              </a:rPr>
              <a:t>Next Generation (Gen IV) Fission Reactors</a:t>
            </a:r>
            <a:endParaRPr lang="en-US" dirty="0">
              <a:solidFill>
                <a:srgbClr val="0000FF"/>
              </a:solidFill>
            </a:endParaRPr>
          </a:p>
        </p:txBody>
      </p:sp>
      <p:sp>
        <p:nvSpPr>
          <p:cNvPr id="3" name="Content Placeholder 2"/>
          <p:cNvSpPr>
            <a:spLocks noGrp="1"/>
          </p:cNvSpPr>
          <p:nvPr>
            <p:ph idx="1"/>
          </p:nvPr>
        </p:nvSpPr>
        <p:spPr>
          <a:xfrm>
            <a:off x="628650" y="1825625"/>
            <a:ext cx="8271510" cy="4727575"/>
          </a:xfrm>
        </p:spPr>
        <p:txBody>
          <a:bodyPr/>
          <a:lstStyle/>
          <a:p>
            <a:pPr>
              <a:spcAft>
                <a:spcPts val="1200"/>
              </a:spcAft>
            </a:pPr>
            <a:r>
              <a:rPr lang="en-US" dirty="0" smtClean="0"/>
              <a:t>  </a:t>
            </a:r>
            <a:r>
              <a:rPr lang="en-US" sz="2800" dirty="0" smtClean="0"/>
              <a:t>One Example:  Molten Salt Reactors </a:t>
            </a:r>
          </a:p>
          <a:p>
            <a:pPr lvl="1">
              <a:spcAft>
                <a:spcPts val="900"/>
              </a:spcAft>
            </a:pPr>
            <a:r>
              <a:rPr lang="en-US" sz="2400" dirty="0"/>
              <a:t> </a:t>
            </a:r>
            <a:r>
              <a:rPr lang="en-US" sz="2400" dirty="0" smtClean="0"/>
              <a:t> Passively safe</a:t>
            </a:r>
          </a:p>
          <a:p>
            <a:pPr lvl="1">
              <a:spcAft>
                <a:spcPts val="900"/>
              </a:spcAft>
            </a:pPr>
            <a:r>
              <a:rPr lang="en-US" sz="2400" dirty="0"/>
              <a:t> </a:t>
            </a:r>
            <a:r>
              <a:rPr lang="en-US" sz="2400" dirty="0" smtClean="0"/>
              <a:t> Can help process waste from Light Water Reactors</a:t>
            </a:r>
          </a:p>
          <a:p>
            <a:pPr lvl="1">
              <a:spcAft>
                <a:spcPts val="900"/>
              </a:spcAft>
            </a:pPr>
            <a:r>
              <a:rPr lang="en-US" sz="2400" dirty="0"/>
              <a:t> </a:t>
            </a:r>
            <a:r>
              <a:rPr lang="en-US" sz="2400" dirty="0" smtClean="0"/>
              <a:t> Operate at ambient pressure</a:t>
            </a:r>
          </a:p>
          <a:p>
            <a:pPr lvl="1">
              <a:spcAft>
                <a:spcPts val="900"/>
              </a:spcAft>
            </a:pPr>
            <a:r>
              <a:rPr lang="en-US" sz="2400" dirty="0"/>
              <a:t> </a:t>
            </a:r>
            <a:r>
              <a:rPr lang="en-US" sz="2400" dirty="0" smtClean="0"/>
              <a:t> Can run on thorium; unsuitable for weapons</a:t>
            </a:r>
          </a:p>
          <a:p>
            <a:pPr lvl="1">
              <a:spcAft>
                <a:spcPts val="900"/>
              </a:spcAft>
            </a:pPr>
            <a:r>
              <a:rPr lang="en-US" sz="2400" dirty="0"/>
              <a:t> </a:t>
            </a:r>
            <a:r>
              <a:rPr lang="en-US" sz="2400" dirty="0" smtClean="0"/>
              <a:t> </a:t>
            </a:r>
            <a:r>
              <a:rPr lang="en-US" sz="2400" dirty="0"/>
              <a:t>E</a:t>
            </a:r>
            <a:r>
              <a:rPr lang="en-US" sz="2400" dirty="0" smtClean="0"/>
              <a:t>stimated plant lifetime &gt; 80 years</a:t>
            </a:r>
            <a:endParaRPr lang="en-US" sz="2400" dirty="0"/>
          </a:p>
        </p:txBody>
      </p:sp>
    </p:spTree>
    <p:extLst>
      <p:ext uri="{BB962C8B-B14F-4D97-AF65-F5344CB8AC3E}">
        <p14:creationId xmlns:p14="http://schemas.microsoft.com/office/powerpoint/2010/main" val="2489216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00FF"/>
                </a:solidFill>
              </a:rPr>
              <a:t>Turning Electricity into Liquid Fuels</a:t>
            </a:r>
            <a:endParaRPr lang="en-US" dirty="0">
              <a:solidFill>
                <a:srgbClr val="0000FF"/>
              </a:solidFill>
            </a:endParaRPr>
          </a:p>
        </p:txBody>
      </p:sp>
      <p:sp>
        <p:nvSpPr>
          <p:cNvPr id="3" name="Content Placeholder 2"/>
          <p:cNvSpPr>
            <a:spLocks noGrp="1"/>
          </p:cNvSpPr>
          <p:nvPr>
            <p:ph idx="1"/>
          </p:nvPr>
        </p:nvSpPr>
        <p:spPr/>
        <p:txBody>
          <a:bodyPr/>
          <a:lstStyle/>
          <a:p>
            <a:pPr lvl="0"/>
            <a:r>
              <a:rPr lang="en-US" dirty="0" smtClean="0"/>
              <a:t> </a:t>
            </a:r>
            <a:r>
              <a:rPr lang="en-US" sz="2400" b="1" dirty="0"/>
              <a:t>E-CEM (Electrolytic Cation Exchange </a:t>
            </a:r>
            <a:r>
              <a:rPr lang="en-US" sz="2400" b="1" dirty="0" smtClean="0"/>
              <a:t>Module)</a:t>
            </a:r>
          </a:p>
          <a:p>
            <a:pPr lvl="1">
              <a:spcBef>
                <a:spcPts val="1200"/>
              </a:spcBef>
            </a:pPr>
            <a:r>
              <a:rPr lang="en-US" sz="2400" dirty="0" smtClean="0"/>
              <a:t> Developed </a:t>
            </a:r>
            <a:r>
              <a:rPr lang="en-US" sz="2400" dirty="0"/>
              <a:t>by U.S. </a:t>
            </a:r>
            <a:r>
              <a:rPr lang="en-US" sz="2400" dirty="0" smtClean="0"/>
              <a:t>Navy</a:t>
            </a:r>
          </a:p>
          <a:p>
            <a:pPr lvl="1">
              <a:spcBef>
                <a:spcPts val="1200"/>
              </a:spcBef>
            </a:pPr>
            <a:r>
              <a:rPr lang="en-US" sz="2400" dirty="0" smtClean="0"/>
              <a:t> Uses </a:t>
            </a:r>
            <a:r>
              <a:rPr lang="en-US" sz="2400" dirty="0"/>
              <a:t>electricity to synthesize liquid fuel from CO</a:t>
            </a:r>
            <a:r>
              <a:rPr lang="en-US" sz="2400" baseline="-25000" dirty="0"/>
              <a:t>2</a:t>
            </a:r>
            <a:r>
              <a:rPr lang="en-US" sz="2400" dirty="0"/>
              <a:t> in </a:t>
            </a:r>
            <a:r>
              <a:rPr lang="en-US" sz="2400" dirty="0" smtClean="0"/>
              <a:t>	seawater </a:t>
            </a:r>
            <a:r>
              <a:rPr lang="en-US" sz="2400" dirty="0"/>
              <a:t>and electrolysis to get H</a:t>
            </a:r>
            <a:r>
              <a:rPr lang="en-US" sz="2400" baseline="-25000" dirty="0"/>
              <a:t>2</a:t>
            </a:r>
            <a:r>
              <a:rPr lang="en-US" sz="2400" dirty="0"/>
              <a:t>, then combined </a:t>
            </a:r>
            <a:r>
              <a:rPr lang="en-US" sz="2400" dirty="0" smtClean="0"/>
              <a:t>	into hydrocarbons</a:t>
            </a:r>
          </a:p>
          <a:p>
            <a:pPr lvl="1">
              <a:spcBef>
                <a:spcPts val="1200"/>
              </a:spcBef>
            </a:pPr>
            <a:r>
              <a:rPr lang="en-US" sz="2400" dirty="0" smtClean="0"/>
              <a:t> Carbon-neutral</a:t>
            </a:r>
          </a:p>
          <a:p>
            <a:pPr lvl="1">
              <a:spcBef>
                <a:spcPts val="1200"/>
              </a:spcBef>
            </a:pPr>
            <a:r>
              <a:rPr lang="en-US" sz="2400" dirty="0" smtClean="0"/>
              <a:t> Can </a:t>
            </a:r>
            <a:r>
              <a:rPr lang="en-US" sz="2400" dirty="0"/>
              <a:t>be done for $3-6 per gallon. </a:t>
            </a:r>
          </a:p>
          <a:p>
            <a:pPr marL="0" indent="0">
              <a:buNone/>
            </a:pPr>
            <a:endParaRPr lang="en-US" dirty="0"/>
          </a:p>
        </p:txBody>
      </p:sp>
    </p:spTree>
    <p:extLst>
      <p:ext uri="{BB962C8B-B14F-4D97-AF65-F5344CB8AC3E}">
        <p14:creationId xmlns:p14="http://schemas.microsoft.com/office/powerpoint/2010/main" val="2505612156"/>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NOPREFERENCE" val="False"/>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z="2000" dirty="0" smtClean="0">
            <a:solidFill>
              <a:srgbClr val="0000FF"/>
            </a:solidFill>
            <a:latin typeface="Arial" panose="020B0604020202020204" pitchFamily="34" charset="0"/>
            <a:cs typeface="Arial" panose="020B0604020202020204" pitchFamily="34" charset="0"/>
          </a:defRPr>
        </a:defPPr>
      </a:lstStyle>
    </a:txDef>
  </a:objectDefaults>
  <a:extraClrSchemeLst/>
  <a:extLst>
    <a:ext uri="{05A4C25C-085E-4340-85A3-A5531E510DB2}">
      <thm15:themeFamily xmlns:thm15="http://schemas.microsoft.com/office/thememl/2012/main" name="Ariel2.potx" id="{8D7F14D1-26D0-4A26-ABBD-DD2D7DC99EAF}" vid="{DA866886-4644-4880-8314-28E7856239F6}"/>
    </a:ext>
  </a:extLst>
</a:theme>
</file>

<file path=ppt/theme/theme10.xml><?xml version="1.0" encoding="utf-8"?>
<a:theme xmlns:a="http://schemas.openxmlformats.org/drawingml/2006/main" name="1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z="2000" dirty="0" smtClean="0">
            <a:solidFill>
              <a:srgbClr val="0000FF"/>
            </a:solidFill>
            <a:latin typeface="Arial" panose="020B0604020202020204" pitchFamily="34" charset="0"/>
            <a:cs typeface="Arial" panose="020B0604020202020204" pitchFamily="34" charset="0"/>
          </a:defRPr>
        </a:defPPr>
      </a:lstStyle>
    </a:txDef>
  </a:objectDefaults>
  <a:extraClrSchemeLst/>
  <a:extLst>
    <a:ext uri="{05A4C25C-085E-4340-85A3-A5531E510DB2}">
      <thm15:themeFamily xmlns:thm15="http://schemas.microsoft.com/office/thememl/2012/main" name="Ariel2.potx" id="{8D7F14D1-26D0-4A26-ABBD-DD2D7DC99EAF}" vid="{DA866886-4644-4880-8314-28E7856239F6}"/>
    </a:ext>
  </a:extLst>
</a:theme>
</file>

<file path=ppt/theme/theme11.xml><?xml version="1.0" encoding="utf-8"?>
<a:theme xmlns:a="http://schemas.openxmlformats.org/drawingml/2006/main" name="1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z="2000" dirty="0" smtClean="0">
            <a:solidFill>
              <a:srgbClr val="0000FF"/>
            </a:solidFill>
            <a:latin typeface="Arial" panose="020B0604020202020204" pitchFamily="34" charset="0"/>
            <a:cs typeface="Arial" panose="020B0604020202020204" pitchFamily="34" charset="0"/>
          </a:defRPr>
        </a:defPPr>
      </a:lstStyle>
    </a:txDef>
  </a:objectDefaults>
  <a:extraClrSchemeLst/>
  <a:extLst>
    <a:ext uri="{05A4C25C-085E-4340-85A3-A5531E510DB2}">
      <thm15:themeFamily xmlns:thm15="http://schemas.microsoft.com/office/thememl/2012/main" name="Ariel2.potx" id="{8D7F14D1-26D0-4A26-ABBD-DD2D7DC99EAF}" vid="{DA866886-4644-4880-8314-28E7856239F6}"/>
    </a:ext>
  </a:extLst>
</a:theme>
</file>

<file path=ppt/theme/theme12.xml><?xml version="1.0" encoding="utf-8"?>
<a:theme xmlns:a="http://schemas.openxmlformats.org/drawingml/2006/main" name="Post Modern">
  <a:themeElements>
    <a:clrScheme name="Post Modern 1">
      <a:dk1>
        <a:srgbClr val="8383AD"/>
      </a:dk1>
      <a:lt1>
        <a:srgbClr val="FEFED6"/>
      </a:lt1>
      <a:dk2>
        <a:srgbClr val="404176"/>
      </a:dk2>
      <a:lt2>
        <a:srgbClr val="969696"/>
      </a:lt2>
      <a:accent1>
        <a:srgbClr val="BABE90"/>
      </a:accent1>
      <a:accent2>
        <a:srgbClr val="666699"/>
      </a:accent2>
      <a:accent3>
        <a:srgbClr val="FEFEE8"/>
      </a:accent3>
      <a:accent4>
        <a:srgbClr val="6F6F93"/>
      </a:accent4>
      <a:accent5>
        <a:srgbClr val="D9DBC6"/>
      </a:accent5>
      <a:accent6>
        <a:srgbClr val="5C5C8A"/>
      </a:accent6>
      <a:hlink>
        <a:srgbClr val="C09E4A"/>
      </a:hlink>
      <a:folHlink>
        <a:srgbClr val="006666"/>
      </a:folHlink>
    </a:clrScheme>
    <a:fontScheme name="Post Moder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18" charset="0"/>
          </a:defRPr>
        </a:defPPr>
      </a:lstStyle>
    </a:lnDef>
  </a:objectDefaults>
  <a:extraClrSchemeLst>
    <a:extraClrScheme>
      <a:clrScheme name="Post Modern 1">
        <a:dk1>
          <a:srgbClr val="8383AD"/>
        </a:dk1>
        <a:lt1>
          <a:srgbClr val="FEFED6"/>
        </a:lt1>
        <a:dk2>
          <a:srgbClr val="404176"/>
        </a:dk2>
        <a:lt2>
          <a:srgbClr val="969696"/>
        </a:lt2>
        <a:accent1>
          <a:srgbClr val="BABE90"/>
        </a:accent1>
        <a:accent2>
          <a:srgbClr val="666699"/>
        </a:accent2>
        <a:accent3>
          <a:srgbClr val="FEFEE8"/>
        </a:accent3>
        <a:accent4>
          <a:srgbClr val="6F6F93"/>
        </a:accent4>
        <a:accent5>
          <a:srgbClr val="D9DBC6"/>
        </a:accent5>
        <a:accent6>
          <a:srgbClr val="5C5C8A"/>
        </a:accent6>
        <a:hlink>
          <a:srgbClr val="C09E4A"/>
        </a:hlink>
        <a:folHlink>
          <a:srgbClr val="006666"/>
        </a:folHlink>
      </a:clrScheme>
      <a:clrMap bg1="lt1" tx1="dk1" bg2="lt2" tx2="dk2" accent1="accent1" accent2="accent2" accent3="accent3" accent4="accent4" accent5="accent5" accent6="accent6" hlink="hlink" folHlink="folHlink"/>
    </a:extraClrScheme>
    <a:extraClrScheme>
      <a:clrScheme name="Post Modern 2">
        <a:dk1>
          <a:srgbClr val="8383AD"/>
        </a:dk1>
        <a:lt1>
          <a:srgbClr val="FFFFFF"/>
        </a:lt1>
        <a:dk2>
          <a:srgbClr val="404176"/>
        </a:dk2>
        <a:lt2>
          <a:srgbClr val="969696"/>
        </a:lt2>
        <a:accent1>
          <a:srgbClr val="BABE90"/>
        </a:accent1>
        <a:accent2>
          <a:srgbClr val="666699"/>
        </a:accent2>
        <a:accent3>
          <a:srgbClr val="FFFFFF"/>
        </a:accent3>
        <a:accent4>
          <a:srgbClr val="6F6F93"/>
        </a:accent4>
        <a:accent5>
          <a:srgbClr val="D9DBC6"/>
        </a:accent5>
        <a:accent6>
          <a:srgbClr val="5C5C8A"/>
        </a:accent6>
        <a:hlink>
          <a:srgbClr val="C09E4A"/>
        </a:hlink>
        <a:folHlink>
          <a:srgbClr val="006666"/>
        </a:folHlink>
      </a:clrScheme>
      <a:clrMap bg1="lt1" tx1="dk1" bg2="lt2" tx2="dk2" accent1="accent1" accent2="accent2" accent3="accent3" accent4="accent4" accent5="accent5" accent6="accent6" hlink="hlink" folHlink="folHlink"/>
    </a:extraClrScheme>
    <a:extraClrScheme>
      <a:clrScheme name="Post Modern 3">
        <a:dk1>
          <a:srgbClr val="4D4D4D"/>
        </a:dk1>
        <a:lt1>
          <a:srgbClr val="FFFFFF"/>
        </a:lt1>
        <a:dk2>
          <a:srgbClr val="000000"/>
        </a:dk2>
        <a:lt2>
          <a:srgbClr val="969696"/>
        </a:lt2>
        <a:accent1>
          <a:srgbClr val="DDDDDD"/>
        </a:accent1>
        <a:accent2>
          <a:srgbClr val="5F5F5F"/>
        </a:accent2>
        <a:accent3>
          <a:srgbClr val="FFFFFF"/>
        </a:accent3>
        <a:accent4>
          <a:srgbClr val="404040"/>
        </a:accent4>
        <a:accent5>
          <a:srgbClr val="EBEBEB"/>
        </a:accent5>
        <a:accent6>
          <a:srgbClr val="555555"/>
        </a:accent6>
        <a:hlink>
          <a:srgbClr val="C0C0C0"/>
        </a:hlink>
        <a:folHlink>
          <a:srgbClr val="808080"/>
        </a:folHlink>
      </a:clrScheme>
      <a:clrMap bg1="lt1" tx1="dk1" bg2="lt2" tx2="dk2" accent1="accent1" accent2="accent2" accent3="accent3" accent4="accent4" accent5="accent5" accent6="accent6" hlink="hlink" folHlink="folHlink"/>
    </a:extraClrScheme>
    <a:extraClrScheme>
      <a:clrScheme name="Post Modern 4">
        <a:dk1>
          <a:srgbClr val="424262"/>
        </a:dk1>
        <a:lt1>
          <a:srgbClr val="FFFFFF"/>
        </a:lt1>
        <a:dk2>
          <a:srgbClr val="22659C"/>
        </a:dk2>
        <a:lt2>
          <a:srgbClr val="A4AEC2"/>
        </a:lt2>
        <a:accent1>
          <a:srgbClr val="B1C7E7"/>
        </a:accent1>
        <a:accent2>
          <a:srgbClr val="494983"/>
        </a:accent2>
        <a:accent3>
          <a:srgbClr val="FFFFFF"/>
        </a:accent3>
        <a:accent4>
          <a:srgbClr val="373753"/>
        </a:accent4>
        <a:accent5>
          <a:srgbClr val="D5E0F1"/>
        </a:accent5>
        <a:accent6>
          <a:srgbClr val="414176"/>
        </a:accent6>
        <a:hlink>
          <a:srgbClr val="6EADC4"/>
        </a:hlink>
        <a:folHlink>
          <a:srgbClr val="3E688E"/>
        </a:folHlink>
      </a:clrScheme>
      <a:clrMap bg1="lt1" tx1="dk1" bg2="lt2" tx2="dk2" accent1="accent1" accent2="accent2" accent3="accent3" accent4="accent4" accent5="accent5" accent6="accent6" hlink="hlink" folHlink="folHlink"/>
    </a:extraClrScheme>
    <a:extraClrScheme>
      <a:clrScheme name="Post Modern 5">
        <a:dk1>
          <a:srgbClr val="000000"/>
        </a:dk1>
        <a:lt1>
          <a:srgbClr val="FFFFFF"/>
        </a:lt1>
        <a:dk2>
          <a:srgbClr val="404176"/>
        </a:dk2>
        <a:lt2>
          <a:srgbClr val="969696"/>
        </a:lt2>
        <a:accent1>
          <a:srgbClr val="B4CD81"/>
        </a:accent1>
        <a:accent2>
          <a:srgbClr val="717EB5"/>
        </a:accent2>
        <a:accent3>
          <a:srgbClr val="FFFFFF"/>
        </a:accent3>
        <a:accent4>
          <a:srgbClr val="000000"/>
        </a:accent4>
        <a:accent5>
          <a:srgbClr val="D6E3C1"/>
        </a:accent5>
        <a:accent6>
          <a:srgbClr val="6672A4"/>
        </a:accent6>
        <a:hlink>
          <a:srgbClr val="D793C2"/>
        </a:hlink>
        <a:folHlink>
          <a:srgbClr val="826799"/>
        </a:folHlink>
      </a:clrScheme>
      <a:clrMap bg1="lt1" tx1="dk1" bg2="lt2" tx2="dk2" accent1="accent1" accent2="accent2" accent3="accent3" accent4="accent4" accent5="accent5" accent6="accent6" hlink="hlink" folHlink="folHlink"/>
    </a:extraClrScheme>
    <a:extraClrScheme>
      <a:clrScheme name="Post Modern 6">
        <a:dk1>
          <a:srgbClr val="000000"/>
        </a:dk1>
        <a:lt1>
          <a:srgbClr val="FFFFFF"/>
        </a:lt1>
        <a:dk2>
          <a:srgbClr val="000000"/>
        </a:dk2>
        <a:lt2>
          <a:srgbClr val="969696"/>
        </a:lt2>
        <a:accent1>
          <a:srgbClr val="B4CD81"/>
        </a:accent1>
        <a:accent2>
          <a:srgbClr val="DEA45E"/>
        </a:accent2>
        <a:accent3>
          <a:srgbClr val="FFFFFF"/>
        </a:accent3>
        <a:accent4>
          <a:srgbClr val="000000"/>
        </a:accent4>
        <a:accent5>
          <a:srgbClr val="D6E3C1"/>
        </a:accent5>
        <a:accent6>
          <a:srgbClr val="C99454"/>
        </a:accent6>
        <a:hlink>
          <a:srgbClr val="D793C2"/>
        </a:hlink>
        <a:folHlink>
          <a:srgbClr val="A08BB1"/>
        </a:folHlink>
      </a:clrScheme>
      <a:clrMap bg1="lt1" tx1="dk1" bg2="lt2" tx2="dk2" accent1="accent1" accent2="accent2" accent3="accent3" accent4="accent4" accent5="accent5" accent6="accent6" hlink="hlink" folHlink="folHlink"/>
    </a:extraClrScheme>
    <a:extraClrScheme>
      <a:clrScheme name="Post Modern 7">
        <a:dk1>
          <a:srgbClr val="111111"/>
        </a:dk1>
        <a:lt1>
          <a:srgbClr val="FAF5D2"/>
        </a:lt1>
        <a:dk2>
          <a:srgbClr val="4D4D4D"/>
        </a:dk2>
        <a:lt2>
          <a:srgbClr val="D0C59E"/>
        </a:lt2>
        <a:accent1>
          <a:srgbClr val="BABE90"/>
        </a:accent1>
        <a:accent2>
          <a:srgbClr val="666699"/>
        </a:accent2>
        <a:accent3>
          <a:srgbClr val="B2B2B2"/>
        </a:accent3>
        <a:accent4>
          <a:srgbClr val="D6D1B3"/>
        </a:accent4>
        <a:accent5>
          <a:srgbClr val="D9DBC6"/>
        </a:accent5>
        <a:accent6>
          <a:srgbClr val="5C5C8A"/>
        </a:accent6>
        <a:hlink>
          <a:srgbClr val="C09E4A"/>
        </a:hlink>
        <a:folHlink>
          <a:srgbClr val="006666"/>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z="2000" dirty="0" smtClean="0">
            <a:solidFill>
              <a:srgbClr val="0000FF"/>
            </a:solidFill>
            <a:latin typeface="Arial" panose="020B0604020202020204" pitchFamily="34" charset="0"/>
            <a:cs typeface="Arial" panose="020B0604020202020204" pitchFamily="34" charset="0"/>
          </a:defRPr>
        </a:defPPr>
      </a:lstStyle>
    </a:txDef>
  </a:objectDefaults>
  <a:extraClrSchemeLst/>
  <a:extLst>
    <a:ext uri="{05A4C25C-085E-4340-85A3-A5531E510DB2}">
      <thm15:themeFamily xmlns:thm15="http://schemas.microsoft.com/office/thememl/2012/main" name="Ariel2.potx" id="{8D7F14D1-26D0-4A26-ABBD-DD2D7DC99EAF}" vid="{DA866886-4644-4880-8314-28E7856239F6}"/>
    </a:ext>
  </a:extLst>
</a:theme>
</file>

<file path=ppt/theme/theme7.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9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z="2000" dirty="0" smtClean="0">
            <a:solidFill>
              <a:srgbClr val="0000FF"/>
            </a:solidFill>
            <a:latin typeface="Arial" panose="020B0604020202020204" pitchFamily="34" charset="0"/>
            <a:cs typeface="Arial" panose="020B0604020202020204" pitchFamily="34" charset="0"/>
          </a:defRPr>
        </a:defPPr>
      </a:lstStyle>
    </a:txDef>
  </a:objectDefaults>
  <a:extraClrSchemeLst/>
  <a:extLst>
    <a:ext uri="{05A4C25C-085E-4340-85A3-A5531E510DB2}">
      <thm15:themeFamily xmlns:thm15="http://schemas.microsoft.com/office/thememl/2012/main" name="Ariel2.potx" id="{8D7F14D1-26D0-4A26-ABBD-DD2D7DC99EAF}" vid="{DA866886-4644-4880-8314-28E7856239F6}"/>
    </a:ext>
  </a:extLst>
</a:theme>
</file>

<file path=ppt/theme/theme9.xml><?xml version="1.0" encoding="utf-8"?>
<a:theme xmlns:a="http://schemas.openxmlformats.org/drawingml/2006/main" name="1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Ariel2</Template>
  <TotalTime>4663</TotalTime>
  <Words>2330</Words>
  <Application>Microsoft Office PowerPoint</Application>
  <PresentationFormat>On-screen Show (4:3)</PresentationFormat>
  <Paragraphs>315</Paragraphs>
  <Slides>92</Slides>
  <Notes>19</Notes>
  <HiddenSlides>0</HiddenSlides>
  <MMClips>0</MMClips>
  <ScaleCrop>false</ScaleCrop>
  <HeadingPairs>
    <vt:vector size="6" baseType="variant">
      <vt:variant>
        <vt:lpstr>Fonts Used</vt:lpstr>
      </vt:variant>
      <vt:variant>
        <vt:i4>11</vt:i4>
      </vt:variant>
      <vt:variant>
        <vt:lpstr>Theme</vt:lpstr>
      </vt:variant>
      <vt:variant>
        <vt:i4>13</vt:i4>
      </vt:variant>
      <vt:variant>
        <vt:lpstr>Slide Titles</vt:lpstr>
      </vt:variant>
      <vt:variant>
        <vt:i4>92</vt:i4>
      </vt:variant>
    </vt:vector>
  </HeadingPairs>
  <TitlesOfParts>
    <vt:vector size="116" baseType="lpstr">
      <vt:lpstr>ＭＳ Ｐゴシック</vt:lpstr>
      <vt:lpstr>Arial</vt:lpstr>
      <vt:lpstr>Calibri</vt:lpstr>
      <vt:lpstr>Calibri Light</vt:lpstr>
      <vt:lpstr>Frutiger-BlackCn</vt:lpstr>
      <vt:lpstr>LucidaGrande</vt:lpstr>
      <vt:lpstr>Times</vt:lpstr>
      <vt:lpstr>Times New Roman</vt:lpstr>
      <vt:lpstr>TimesTen-Roman</vt:lpstr>
      <vt:lpstr>Wingdings</vt:lpstr>
      <vt:lpstr>Wingdings 3</vt:lpstr>
      <vt:lpstr>Office Theme</vt:lpstr>
      <vt:lpstr>1_Office Theme</vt:lpstr>
      <vt:lpstr>2_Office Theme</vt:lpstr>
      <vt:lpstr>4_Office Theme</vt:lpstr>
      <vt:lpstr>5_Office Theme</vt:lpstr>
      <vt:lpstr>6_Office Theme</vt:lpstr>
      <vt:lpstr>7_Office Theme</vt:lpstr>
      <vt:lpstr>9_Office Theme</vt:lpstr>
      <vt:lpstr>10_Office Theme</vt:lpstr>
      <vt:lpstr>11_Office Theme</vt:lpstr>
      <vt:lpstr>12_Office Theme</vt:lpstr>
      <vt:lpstr>Post Modern</vt:lpstr>
      <vt:lpstr>8_Office Theme</vt:lpstr>
      <vt:lpstr>Climate Science and Arctic Climate</vt:lpstr>
      <vt:lpstr>Main Topics:</vt:lpstr>
      <vt:lpstr>Last 450 Thousand Years</vt:lpstr>
      <vt:lpstr>PowerPoint Presentation</vt:lpstr>
      <vt:lpstr>PowerPoint Presentation</vt:lpstr>
      <vt:lpstr>PowerPoint Presentation</vt:lpstr>
      <vt:lpstr>PowerPoint Presentation</vt:lpstr>
      <vt:lpstr>Climate Forcing by Orbital Variations (1912)</vt:lpstr>
      <vt:lpstr>PowerPoint Presentation</vt:lpstr>
      <vt:lpstr>PowerPoint Presentation</vt:lpstr>
      <vt:lpstr>PowerPoint Presentation</vt:lpstr>
      <vt:lpstr>PowerPoint Presentation</vt:lpstr>
      <vt:lpstr>Tyndall’s Essential Results:</vt:lpstr>
      <vt:lpstr>PowerPoint Presentation</vt:lpstr>
      <vt:lpstr>PowerPoint Presentation</vt:lpstr>
      <vt:lpstr>Svante Arrhenius, 1859-1927</vt:lpstr>
      <vt:lpstr>PowerPoint Presentation</vt:lpstr>
      <vt:lpstr>PowerPoint Presentation</vt:lpstr>
      <vt:lpstr>PowerPoint Presentation</vt:lpstr>
      <vt:lpstr>PowerPoint Presentation</vt:lpstr>
      <vt:lpstr>Climate Change in Alaska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Other Trends</vt:lpstr>
      <vt:lpstr>PowerPoint Presentation</vt:lpstr>
      <vt:lpstr>PowerPoint Presentation</vt:lpstr>
      <vt:lpstr>PowerPoint Presentation</vt:lpstr>
      <vt:lpstr>PowerPoint Presentation</vt:lpstr>
      <vt:lpstr>PowerPoint Presentation</vt:lpstr>
      <vt:lpstr>PowerPoint Presentation</vt:lpstr>
      <vt:lpstr>Global Climate Models</vt:lpstr>
      <vt:lpstr>20th Century With and Without Human Influences</vt:lpstr>
      <vt:lpstr>The Future</vt:lpstr>
      <vt:lpstr>Sources of Uncertainty</vt:lpstr>
      <vt:lpstr> Estimate of how much global climate will warm as a result of doubling CO2: a probability distribution</vt:lpstr>
      <vt:lpstr>CO2 Will Go Well Beyond Doubling</vt:lpstr>
      <vt:lpstr>PowerPoint Presentation</vt:lpstr>
      <vt:lpstr>Known Risks</vt:lpstr>
      <vt:lpstr>PowerPoint Presentation</vt:lpstr>
      <vt:lpstr>PowerPoint Presentation</vt:lpstr>
      <vt:lpstr>Heat</vt:lpstr>
      <vt:lpstr> </vt:lpstr>
      <vt:lpstr>PowerPoint Presentation</vt:lpstr>
      <vt:lpstr>Hydrological Extremes</vt:lpstr>
      <vt:lpstr>Hydrological Extremes Increase with Temperature </vt:lpstr>
      <vt:lpstr>Drought</vt:lpstr>
      <vt:lpstr>PowerPoint Presentation</vt:lpstr>
      <vt:lpstr>PowerPoint Presentation</vt:lpstr>
      <vt:lpstr>PowerPoint Presentation</vt:lpstr>
      <vt:lpstr>Hurricanes</vt:lpstr>
      <vt:lpstr>PowerPoint Presentation</vt:lpstr>
      <vt:lpstr>Solutions and Opportunities</vt:lpstr>
      <vt:lpstr>PowerPoint Presentation</vt:lpstr>
      <vt:lpstr>Summary of Main Points</vt:lpstr>
      <vt:lpstr>Summary of Main Points</vt:lpstr>
      <vt:lpstr>Summary of Main Points</vt:lpstr>
      <vt:lpstr>Spare Slides</vt:lpstr>
      <vt:lpstr>PowerPoint Presentation</vt:lpstr>
      <vt:lpstr>We Can Do Even Better: Next Generation (Gen IV) Fission Reactors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Past and Projected Sea Level vs. Temperature</vt:lpstr>
      <vt:lpstr>Paleo reconstructions of temperature change over the last 2000 years</vt:lpstr>
      <vt:lpstr>Renewables Require Baseload</vt:lpstr>
      <vt:lpstr>Can be deployed on 15-25 year time scale</vt:lpstr>
      <vt:lpstr>Carbon Dioxide and Climate: A Scientific Assessment  Report to the National Academy of Sciences Jule G. Charney and co-authors 1979</vt:lpstr>
      <vt:lpstr>PowerPoint Presentation</vt:lpstr>
      <vt:lpstr>Global Hurricane Power under RCP 8.5</vt:lpstr>
      <vt:lpstr>PowerPoint Presentation</vt:lpstr>
      <vt:lpstr>September Arctic Sea Ice Extent</vt:lpstr>
      <vt:lpstr>PowerPoint Presentation</vt:lpstr>
      <vt:lpstr>PowerPoint Presentation</vt:lpstr>
      <vt:lpstr>PowerPoint Presentation</vt:lpstr>
      <vt:lpstr>PowerPoint Presentation</vt:lpstr>
      <vt:lpstr>PowerPoint Presentation</vt:lpstr>
      <vt:lpstr>We Can Do Even Better: Next Generation (Gen IV) Fission Reactors</vt:lpstr>
      <vt:lpstr>Turning Electricity into Liquid Fuels</vt:lpstr>
    </vt:vector>
  </TitlesOfParts>
  <Company>Massachusetts Institute of Technology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Kerry Emanuel</dc:creator>
  <cp:lastModifiedBy>Kerry</cp:lastModifiedBy>
  <cp:revision>123</cp:revision>
  <dcterms:created xsi:type="dcterms:W3CDTF">2014-01-27T00:55:57Z</dcterms:created>
  <dcterms:modified xsi:type="dcterms:W3CDTF">2018-06-14T14:46:53Z</dcterms:modified>
</cp:coreProperties>
</file>