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2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3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0" r:id="rId3"/>
    <p:sldMasterId id="2147483713" r:id="rId4"/>
    <p:sldMasterId id="2147483763" r:id="rId5"/>
    <p:sldMasterId id="2147483788" r:id="rId6"/>
    <p:sldMasterId id="2147483800" r:id="rId7"/>
    <p:sldMasterId id="2147483813" r:id="rId8"/>
    <p:sldMasterId id="2147483853" r:id="rId9"/>
    <p:sldMasterId id="2147483867" r:id="rId10"/>
    <p:sldMasterId id="2147483879" r:id="rId11"/>
    <p:sldMasterId id="2147483904" r:id="rId12"/>
    <p:sldMasterId id="2147483918" r:id="rId13"/>
    <p:sldMasterId id="2147483931" r:id="rId14"/>
  </p:sldMasterIdLst>
  <p:notesMasterIdLst>
    <p:notesMasterId r:id="rId101"/>
  </p:notesMasterIdLst>
  <p:sldIdLst>
    <p:sldId id="261" r:id="rId15"/>
    <p:sldId id="365" r:id="rId16"/>
    <p:sldId id="366" r:id="rId17"/>
    <p:sldId id="379" r:id="rId18"/>
    <p:sldId id="368" r:id="rId19"/>
    <p:sldId id="369" r:id="rId20"/>
    <p:sldId id="378" r:id="rId21"/>
    <p:sldId id="380" r:id="rId22"/>
    <p:sldId id="386" r:id="rId23"/>
    <p:sldId id="381" r:id="rId24"/>
    <p:sldId id="382" r:id="rId25"/>
    <p:sldId id="383" r:id="rId26"/>
    <p:sldId id="384" r:id="rId27"/>
    <p:sldId id="387" r:id="rId28"/>
    <p:sldId id="395" r:id="rId29"/>
    <p:sldId id="396" r:id="rId30"/>
    <p:sldId id="397" r:id="rId31"/>
    <p:sldId id="398" r:id="rId32"/>
    <p:sldId id="391" r:id="rId33"/>
    <p:sldId id="392" r:id="rId34"/>
    <p:sldId id="393" r:id="rId35"/>
    <p:sldId id="394" r:id="rId36"/>
    <p:sldId id="361" r:id="rId37"/>
    <p:sldId id="362" r:id="rId38"/>
    <p:sldId id="363" r:id="rId39"/>
    <p:sldId id="364" r:id="rId40"/>
    <p:sldId id="283" r:id="rId41"/>
    <p:sldId id="285" r:id="rId42"/>
    <p:sldId id="286" r:id="rId43"/>
    <p:sldId id="351" r:id="rId44"/>
    <p:sldId id="399" r:id="rId45"/>
    <p:sldId id="400" r:id="rId46"/>
    <p:sldId id="401" r:id="rId47"/>
    <p:sldId id="402" r:id="rId48"/>
    <p:sldId id="352" r:id="rId49"/>
    <p:sldId id="302" r:id="rId50"/>
    <p:sldId id="292" r:id="rId51"/>
    <p:sldId id="293" r:id="rId52"/>
    <p:sldId id="403" r:id="rId53"/>
    <p:sldId id="404" r:id="rId54"/>
    <p:sldId id="405" r:id="rId55"/>
    <p:sldId id="294" r:id="rId56"/>
    <p:sldId id="408" r:id="rId57"/>
    <p:sldId id="353" r:id="rId58"/>
    <p:sldId id="354" r:id="rId59"/>
    <p:sldId id="410" r:id="rId60"/>
    <p:sldId id="411" r:id="rId61"/>
    <p:sldId id="412" r:id="rId62"/>
    <p:sldId id="413" r:id="rId63"/>
    <p:sldId id="414" r:id="rId64"/>
    <p:sldId id="297" r:id="rId65"/>
    <p:sldId id="343" r:id="rId66"/>
    <p:sldId id="406" r:id="rId67"/>
    <p:sldId id="407" r:id="rId68"/>
    <p:sldId id="303" r:id="rId69"/>
    <p:sldId id="304" r:id="rId70"/>
    <p:sldId id="305" r:id="rId71"/>
    <p:sldId id="300" r:id="rId72"/>
    <p:sldId id="409" r:id="rId73"/>
    <p:sldId id="420" r:id="rId74"/>
    <p:sldId id="421" r:id="rId75"/>
    <p:sldId id="422" r:id="rId76"/>
    <p:sldId id="423" r:id="rId77"/>
    <p:sldId id="424" r:id="rId78"/>
    <p:sldId id="425" r:id="rId79"/>
    <p:sldId id="426" r:id="rId80"/>
    <p:sldId id="427" r:id="rId81"/>
    <p:sldId id="345" r:id="rId82"/>
    <p:sldId id="346" r:id="rId83"/>
    <p:sldId id="357" r:id="rId84"/>
    <p:sldId id="433" r:id="rId85"/>
    <p:sldId id="434" r:id="rId86"/>
    <p:sldId id="428" r:id="rId87"/>
    <p:sldId id="429" r:id="rId88"/>
    <p:sldId id="430" r:id="rId89"/>
    <p:sldId id="431" r:id="rId90"/>
    <p:sldId id="437" r:id="rId91"/>
    <p:sldId id="435" r:id="rId92"/>
    <p:sldId id="436" r:id="rId93"/>
    <p:sldId id="432" r:id="rId94"/>
    <p:sldId id="328" r:id="rId95"/>
    <p:sldId id="327" r:id="rId96"/>
    <p:sldId id="324" r:id="rId97"/>
    <p:sldId id="417" r:id="rId98"/>
    <p:sldId id="418" r:id="rId99"/>
    <p:sldId id="419" r:id="rId10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9" autoAdjust="0"/>
    <p:restoredTop sz="94660"/>
  </p:normalViewPr>
  <p:slideViewPr>
    <p:cSldViewPr snapToGrid="0">
      <p:cViewPr varScale="1">
        <p:scale>
          <a:sx n="78" d="100"/>
          <a:sy n="78" d="100"/>
        </p:scale>
        <p:origin x="559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84" Type="http://schemas.openxmlformats.org/officeDocument/2006/relationships/slide" Target="slides/slide70.xml"/><Relationship Id="rId89" Type="http://schemas.openxmlformats.org/officeDocument/2006/relationships/slide" Target="slides/slide7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92" Type="http://schemas.openxmlformats.org/officeDocument/2006/relationships/slide" Target="slides/slide7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slide" Target="slides/slide52.xml"/><Relationship Id="rId74" Type="http://schemas.openxmlformats.org/officeDocument/2006/relationships/slide" Target="slides/slide60.xml"/><Relationship Id="rId79" Type="http://schemas.openxmlformats.org/officeDocument/2006/relationships/slide" Target="slides/slide65.xml"/><Relationship Id="rId87" Type="http://schemas.openxmlformats.org/officeDocument/2006/relationships/slide" Target="slides/slide73.xml"/><Relationship Id="rId10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7.xml"/><Relationship Id="rId82" Type="http://schemas.openxmlformats.org/officeDocument/2006/relationships/slide" Target="slides/slide68.xml"/><Relationship Id="rId90" Type="http://schemas.openxmlformats.org/officeDocument/2006/relationships/slide" Target="slides/slide76.xml"/><Relationship Id="rId95" Type="http://schemas.openxmlformats.org/officeDocument/2006/relationships/slide" Target="slides/slide81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77" Type="http://schemas.openxmlformats.org/officeDocument/2006/relationships/slide" Target="slides/slide63.xml"/><Relationship Id="rId100" Type="http://schemas.openxmlformats.org/officeDocument/2006/relationships/slide" Target="slides/slide86.xml"/><Relationship Id="rId105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80" Type="http://schemas.openxmlformats.org/officeDocument/2006/relationships/slide" Target="slides/slide66.xml"/><Relationship Id="rId85" Type="http://schemas.openxmlformats.org/officeDocument/2006/relationships/slide" Target="slides/slide71.xml"/><Relationship Id="rId93" Type="http://schemas.openxmlformats.org/officeDocument/2006/relationships/slide" Target="slides/slide79.xml"/><Relationship Id="rId98" Type="http://schemas.openxmlformats.org/officeDocument/2006/relationships/slide" Target="slides/slide84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103" Type="http://schemas.openxmlformats.org/officeDocument/2006/relationships/viewProps" Target="viewProps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83" Type="http://schemas.openxmlformats.org/officeDocument/2006/relationships/slide" Target="slides/slide69.xml"/><Relationship Id="rId88" Type="http://schemas.openxmlformats.org/officeDocument/2006/relationships/slide" Target="slides/slide74.xml"/><Relationship Id="rId91" Type="http://schemas.openxmlformats.org/officeDocument/2006/relationships/slide" Target="slides/slide77.xml"/><Relationship Id="rId96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slide" Target="slides/slide59.xml"/><Relationship Id="rId78" Type="http://schemas.openxmlformats.org/officeDocument/2006/relationships/slide" Target="slides/slide64.xml"/><Relationship Id="rId81" Type="http://schemas.openxmlformats.org/officeDocument/2006/relationships/slide" Target="slides/slide67.xml"/><Relationship Id="rId86" Type="http://schemas.openxmlformats.org/officeDocument/2006/relationships/slide" Target="slides/slide72.xml"/><Relationship Id="rId94" Type="http://schemas.openxmlformats.org/officeDocument/2006/relationships/slide" Target="slides/slide80.xml"/><Relationship Id="rId99" Type="http://schemas.openxmlformats.org/officeDocument/2006/relationships/slide" Target="slides/slide85.xml"/><Relationship Id="rId10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slide" Target="slides/slide62.xml"/><Relationship Id="rId97" Type="http://schemas.openxmlformats.org/officeDocument/2006/relationships/slide" Target="slides/slide83.xml"/><Relationship Id="rId10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3918FE-66BB-4EF3-A772-629D1D181E69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0CBBF9-D8CC-4128-BA28-9D948EA3F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73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A300DBDC-076F-4398-BD32-9FB6D17C5554}" type="slidenum">
              <a:rPr lang="en-US" sz="1200">
                <a:solidFill>
                  <a:prstClr val="black"/>
                </a:solidFill>
                <a:latin typeface="Arial" charset="0"/>
                <a:cs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030539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B81912-4841-46DA-A69A-E6B03BB046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3409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hangingPunct="0"/>
            <a:r>
              <a:rPr lang="en-US" b="1" dirty="0" smtClean="0"/>
              <a:t>Given the storm wind and pressure fields</a:t>
            </a:r>
            <a:r>
              <a:rPr lang="en-US" b="1" baseline="0" dirty="0" smtClean="0"/>
              <a:t> (which is estimated from the Holland parametric pressure model) we can simulate the surge</a:t>
            </a:r>
            <a:r>
              <a:rPr lang="en-US" baseline="0" dirty="0" smtClean="0"/>
              <a:t>. </a:t>
            </a:r>
            <a:r>
              <a:rPr lang="en-US" dirty="0" smtClean="0"/>
              <a:t>Surge simulations with high resolution are computationally intensive, so to make it possible to simulate accurate surges for our large synthetic storm sets, we apply the two hydrodynamic models </a:t>
            </a:r>
            <a:r>
              <a:rPr lang="en-US" b="1" i="0" dirty="0" smtClean="0"/>
              <a:t>with</a:t>
            </a:r>
            <a:r>
              <a:rPr lang="en-US" dirty="0" smtClean="0"/>
              <a:t> girds of</a:t>
            </a:r>
            <a:r>
              <a:rPr lang="en-US" baseline="0" dirty="0" smtClean="0"/>
              <a:t> </a:t>
            </a:r>
            <a:r>
              <a:rPr lang="en-US" dirty="0" smtClean="0"/>
              <a:t>various resolutions in such a way that the main computational effort is concentrated on the storms that determine the risk. First, we </a:t>
            </a:r>
            <a:r>
              <a:rPr lang="en-US" b="1" dirty="0" smtClean="0"/>
              <a:t>apply</a:t>
            </a:r>
            <a:r>
              <a:rPr lang="en-US" dirty="0" smtClean="0"/>
              <a:t> the SLOSH model, </a:t>
            </a:r>
            <a:r>
              <a:rPr lang="en-US" b="1" dirty="0" smtClean="0"/>
              <a:t>using</a:t>
            </a:r>
            <a:r>
              <a:rPr lang="en-US" dirty="0" smtClean="0"/>
              <a:t> a mesh with resolution of about 1 km around NYC</a:t>
            </a:r>
            <a:r>
              <a:rPr lang="en-US" baseline="0" dirty="0" smtClean="0"/>
              <a:t> to simulate the surges for all storms and </a:t>
            </a:r>
            <a:r>
              <a:rPr lang="en-US" dirty="0" smtClean="0"/>
              <a:t>select the storms that have return periods, in terms of the surge height at the Battery, greater than 10 years.</a:t>
            </a:r>
            <a:r>
              <a:rPr lang="en-US" baseline="0" dirty="0" smtClean="0"/>
              <a:t> </a:t>
            </a:r>
            <a:r>
              <a:rPr lang="en-US" dirty="0" smtClean="0"/>
              <a:t>Second, we apply the ADCIRC simulation, using a grid mesh with resolution of ~100 m around NYC, to each of the selected storms. Then, we apply another ADCIRC mesh with resolution as high as ~10 m around NYC, for a set of the most extreme events, to check if the resolution of our ADCIRC grid is sufficient and if needed to make statistical correction to the results.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511654-4369-45EB-86A2-08ADE9C5ADC8}" type="slidenum">
              <a:rPr lang="en-US">
                <a:solidFill>
                  <a:prstClr val="black"/>
                </a:solidFill>
              </a:rPr>
              <a:pPr>
                <a:defRPr/>
              </a:pPr>
              <a:t>58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1534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Storm surge and storm tide (surge</a:t>
            </a:r>
            <a:r>
              <a:rPr lang="en-US" baseline="0" dirty="0" smtClean="0"/>
              <a:t> and tide)</a:t>
            </a:r>
            <a:r>
              <a:rPr lang="en-US" dirty="0" smtClean="0"/>
              <a:t> return level curves</a:t>
            </a:r>
            <a:r>
              <a:rPr lang="en-US" baseline="0" dirty="0" smtClean="0"/>
              <a:t> for the Battery, NYC, for the 1981-2000 NCAR/NCEP climate conditions (5000 synthetic storms). Astronomical tide and nonlinear interaction between surge and tide are accounted for statistically.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47F40-F6FB-9C47-85BD-88BC52BD231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4632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237"/>
            <a:r>
              <a:rPr lang="en-US" dirty="0" smtClean="0"/>
              <a:t>Then we calculate the flood height</a:t>
            </a:r>
            <a:r>
              <a:rPr lang="en-US" baseline="0" dirty="0" smtClean="0"/>
              <a:t> (including surge, tide, and sea level rise) return level for the four climate models, </a:t>
            </a:r>
            <a:r>
              <a:rPr lang="en-US" b="1" baseline="0" dirty="0" smtClean="0"/>
              <a:t>assuming a sea level rise of 1 m for the future climate, for the Battery, NYC. These results show that the</a:t>
            </a:r>
            <a:r>
              <a:rPr lang="en-US" b="1" dirty="0" smtClean="0"/>
              <a:t> combined effects of storm climatology change and sea level rise will greatly shorten the flood return periods for NYC </a:t>
            </a:r>
            <a:r>
              <a:rPr lang="en-US" dirty="0" smtClean="0"/>
              <a:t>and, </a:t>
            </a:r>
            <a:r>
              <a:rPr lang="en-US" b="1" dirty="0" smtClean="0"/>
              <a:t>by the end of the century, the current 100-year surge flooding</a:t>
            </a:r>
            <a:r>
              <a:rPr lang="en-US" b="1" baseline="0" dirty="0" smtClean="0"/>
              <a:t> </a:t>
            </a:r>
            <a:r>
              <a:rPr lang="en-US" b="1" dirty="0" smtClean="0"/>
              <a:t>may happen less than every 30 years, with CNRM and GFDL prediction to be less than 10 years, and the 500-year flooding</a:t>
            </a:r>
            <a:r>
              <a:rPr lang="en-US" b="1" baseline="0" dirty="0" smtClean="0"/>
              <a:t> </a:t>
            </a:r>
            <a:r>
              <a:rPr lang="en-US" b="1" dirty="0" smtClean="0"/>
              <a:t>may happen</a:t>
            </a:r>
            <a:r>
              <a:rPr lang="en-US" b="1" baseline="0" dirty="0" smtClean="0"/>
              <a:t> less than every 200 </a:t>
            </a:r>
            <a:r>
              <a:rPr lang="en-US" b="1" dirty="0" smtClean="0"/>
              <a:t>years, with the CNRM and GFDL</a:t>
            </a:r>
            <a:r>
              <a:rPr lang="en-US" b="1" baseline="0" dirty="0" smtClean="0"/>
              <a:t> </a:t>
            </a:r>
            <a:r>
              <a:rPr lang="en-US" b="1" dirty="0" smtClean="0"/>
              <a:t>prediction to be 20-30 years.</a:t>
            </a:r>
            <a:r>
              <a:rPr lang="en-US" b="1" baseline="0" dirty="0" smtClean="0"/>
              <a:t>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594956-6309-4243-A217-ECC73A5B4E6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854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0D1C3D-91E2-4F08-8C51-CB7AC6C2E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198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5EC2F0-EFFE-415D-8266-B17012E9D75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3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22383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7DBC0E-4039-496B-B1BC-21BB046D259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69899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8EBC7D-5E53-40A6-BC97-FDDD36EF9436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800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C67646-D92F-4972-B995-4473F828497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527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>
              <a:defRPr/>
            </a:pPr>
            <a:fld id="{A05620CB-912D-431A-AB31-B4E543C68ED8}" type="slidenum">
              <a:rPr lang="en-US" sz="1200">
                <a:solidFill>
                  <a:prstClr val="black"/>
                </a:solidFill>
              </a:rPr>
              <a:pPr algn="r">
                <a:defRPr/>
              </a:pPr>
              <a:t>38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19306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5001F7-0756-47FA-B148-C64553E1A13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40500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6BA8BB-1C88-4506-9CC3-A349AE0CAA72}" type="slidenum">
              <a:rPr lang="en-US">
                <a:solidFill>
                  <a:prstClr val="black"/>
                </a:solidFill>
              </a:rPr>
              <a:pPr>
                <a:defRPr/>
              </a:pPr>
              <a:t>51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43159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3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26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77246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0C56D-7FC8-4991-9BFA-594AE38A561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34EC1F-6B94-429B-8A5E-00FFFF9ADBF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9035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F031C-4021-4A6A-903A-C098C7631CE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93B610-FE10-484A-90C3-09B5E884C9F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65647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0CB717-13BA-4076-8F43-E9075CF70C4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D33D5-1688-4953-82B6-D3B6EA19FE3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59389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9755AE-D557-4658-86CF-6F4540E455E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555FF-BE5B-44D6-BCBA-AF8C1F5A91D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13483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0BD1C-930A-4B04-BEFC-B4D0437C57A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CB6BB-FED6-43CB-8A69-982AE0B9B2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5486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F6641F-BE9A-4809-B8FE-D4FB7487A1D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49EEA-4D9D-4B91-BE7F-5D89205ACF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29291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D97CE4-62F4-4FC4-B0D2-F260BD3EAC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80277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A6256A-85DF-4B4B-B2EC-23F697BF299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47281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25446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165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14999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52944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99877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61857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48867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4731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57446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63613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96325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58025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3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489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E8A08-ABF8-4EE6-BBF5-13A29E2C07D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967A-4208-4CCB-BE70-D504D25DC1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8291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buSzPct val="7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1pPr>
            <a:lvl2pPr>
              <a:spcAft>
                <a:spcPts val="600"/>
              </a:spcAft>
              <a:defRPr>
                <a:solidFill>
                  <a:srgbClr val="0033CC"/>
                </a:solidFill>
              </a:defRPr>
            </a:lvl2pPr>
            <a:lvl3pPr>
              <a:spcAft>
                <a:spcPts val="600"/>
              </a:spcAft>
              <a:buSzPct val="5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3pPr>
            <a:lvl4pPr>
              <a:spcAft>
                <a:spcPts val="600"/>
              </a:spcAft>
              <a:defRPr>
                <a:solidFill>
                  <a:srgbClr val="0033CC"/>
                </a:solidFill>
              </a:defRPr>
            </a:lvl4pPr>
            <a:lvl5pPr>
              <a:spcAft>
                <a:spcPts val="600"/>
              </a:spcAft>
              <a:defRPr>
                <a:solidFill>
                  <a:srgbClr val="0033CC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63018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5866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82362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5931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71218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56502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2526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88821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92174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1156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D45EF-41AF-4B89-A1F2-858EEB91C28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ADC03-3525-42E6-8E81-CD65FAACA2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02178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44831-548C-4C43-8EBF-6D42E670058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E52CF-BFC7-4A20-9025-FB9495374C5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95022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E76753-04BE-4E21-9276-31B877F1241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6356CE-A59D-47B7-AB85-E7801F3EA47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8168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E604C-88B9-4F6F-8C33-6C899BD9CE5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FE55B1-85B1-4A09-9D6C-F72F3624E5D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55677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E2B4AF-F48A-4BB0-8EC5-80E417F9B74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A6F869-1F8B-4D23-9898-97B72A8A55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64925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8B7AE-E4BC-4E14-A2A3-3D89F3545C7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033E3-9240-4A32-8A4F-5236314349B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69255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BD898F-197B-46F8-8ED0-DEB6AEC845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A2232-8287-4082-9D90-D67A4AA4D8E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14829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652513-18AF-4773-8695-0B2EEDE20BF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57D02-AA83-40B3-8EA9-79F7B6FBF1F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74002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D58AF5-E919-42BF-A78C-E745DB2E1E5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86EF60-FEB5-4358-A6C7-74E06A7E697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6891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42BED0-CE82-454F-A8C3-9352E5E2F82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5FAE3-A581-4149-97B5-D058D5D4161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0652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13763C-EA35-439D-AD10-6773E91E264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FE6495-8BFB-4153-AED0-6E52BBB837C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5422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7B464-C855-4106-B044-83714F5B00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65033-4078-4342-BC08-CBAC01CA18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4805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055A7-1592-4784-B2F0-5E175E027D5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2ACD9-7138-42E9-A33C-1CA5CB4B9E3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10737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BABF-F942-45AC-A6B0-B4B9C946020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7669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D97CE4-62F4-4FC4-B0D2-F260BD3EAC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08253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70632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64131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20366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53044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0077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89230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7096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EDC1C-705E-478A-B28C-655FAB10D80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A49A7-FCEC-4A71-985F-101EA0B1D9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28988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92246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58687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82269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634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ext Steps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2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Introduction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285998" y="0"/>
            <a:ext cx="2286000" cy="304800"/>
          </a:xfrm>
          <a:prstGeom prst="rect">
            <a:avLst/>
          </a:prstGeom>
          <a:solidFill>
            <a:srgbClr val="F2DCDB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Methods	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572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Physical Mechanisms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6858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Conclusions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51811538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40515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75075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23438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94780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1448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3C21E-0398-4E89-B501-01219F3D0F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7D667-D4E9-441F-AB18-9BCEFFD52F5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20617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80339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3314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95061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17689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52330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0435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0C56D-7FC8-4991-9BFA-594AE38A561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4EC1F-6B94-429B-8A5E-00FFFF9ADB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1963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F031C-4021-4A6A-903A-C098C7631C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3B610-FE10-484A-90C3-09B5E884C9F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8193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CB717-13BA-4076-8F43-E9075CF70C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D33D5-1688-4953-82B6-D3B6EA19FE3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38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buSzPct val="7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1pPr>
            <a:lvl2pPr>
              <a:spcAft>
                <a:spcPts val="600"/>
              </a:spcAft>
              <a:defRPr>
                <a:solidFill>
                  <a:srgbClr val="0033CC"/>
                </a:solidFill>
              </a:defRPr>
            </a:lvl2pPr>
            <a:lvl3pPr>
              <a:spcAft>
                <a:spcPts val="600"/>
              </a:spcAft>
              <a:buSzPct val="5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3pPr>
            <a:lvl4pPr>
              <a:spcAft>
                <a:spcPts val="600"/>
              </a:spcAft>
              <a:defRPr>
                <a:solidFill>
                  <a:srgbClr val="0033CC"/>
                </a:solidFill>
              </a:defRPr>
            </a:lvl4pPr>
            <a:lvl5pPr>
              <a:spcAft>
                <a:spcPts val="600"/>
              </a:spcAft>
              <a:defRPr>
                <a:solidFill>
                  <a:srgbClr val="0033CC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3505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755AE-D557-4658-86CF-6F4540E455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555FF-BE5B-44D6-BCBA-AF8C1F5A91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4895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0BD1C-930A-4B04-BEFC-B4D0437C57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CB6BB-FED6-43CB-8A69-982AE0B9B2C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7225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6641F-BE9A-4809-B8FE-D4FB7487A1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49EEA-4D9D-4B91-BE7F-5D89205ACF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3583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97CE4-62F4-4FC4-B0D2-F260BD3EAC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4078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6256A-85DF-4B4B-B2EC-23F697BF29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1511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6998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8030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0246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6485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422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636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0368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7649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7437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0856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9748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1936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ADF67A3-E60F-40FF-A7DC-03DE7CE6A6E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1131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6256A-85DF-4B4B-B2EC-23F697BF29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5956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0EE00D-AF74-4DE5-8A90-E41DF9C286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496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9D338-22FF-4FDA-8126-72CB80507B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937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947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3432D-7CE9-459A-8769-970CDD2BDB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2030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39128-15AB-47C4-BE7E-088BB34FF6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1907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5B6EA-DB43-491A-8FD2-6AC73C2853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6651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819EF-2E68-43D6-A3CF-D1DB9486C7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2972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48D41F-C82A-4C88-AF97-03F167DB08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6556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E019E-1BEE-47F8-86E1-AEEB456633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268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48A880-D1CA-44D4-8E4F-84FF75CDCD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1146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B33863-092D-452E-8948-2A456B3226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979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6C5C5-C8EF-426E-805C-04F6D8B6F0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0036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709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8903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4128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6054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6121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2424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9451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1227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4179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599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6467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25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0944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5616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9379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5040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5343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0101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9746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1991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8101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6168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343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99315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8850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2388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5372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6445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3746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7633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7831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76410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3116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055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01422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4700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48459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ADF67A3-E60F-40FF-A7DC-03DE7CE6A6E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8107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4570-2E7C-6649-932C-446D74A94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D2B15-31C3-424A-9F5E-7F768991E9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29113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4570-2E7C-6649-932C-446D74A94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D2B15-31C3-424A-9F5E-7F768991E9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96684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4570-2E7C-6649-932C-446D74A94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D2B15-31C3-424A-9F5E-7F768991E9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53660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4570-2E7C-6649-932C-446D74A94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D2B15-31C3-424A-9F5E-7F768991E9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7681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4570-2E7C-6649-932C-446D74A94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D2B15-31C3-424A-9F5E-7F768991E9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65648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4570-2E7C-6649-932C-446D74A94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D2B15-31C3-424A-9F5E-7F768991E9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69852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4570-2E7C-6649-932C-446D74A94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D2B15-31C3-424A-9F5E-7F768991E9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926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9560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4570-2E7C-6649-932C-446D74A94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D2B15-31C3-424A-9F5E-7F768991E9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57493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4570-2E7C-6649-932C-446D74A94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D2B15-31C3-424A-9F5E-7F768991E9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51866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4570-2E7C-6649-932C-446D74A94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D2B15-31C3-424A-9F5E-7F768991E9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11981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4570-2E7C-6649-932C-446D74A94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D2B15-31C3-424A-9F5E-7F768991E9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56551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resent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body" sz="quarter" idx="13"/>
          </p:nvPr>
        </p:nvSpPr>
        <p:spPr>
          <a:xfrm>
            <a:off x="642938" y="1771622"/>
            <a:ext cx="9201558" cy="1865126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 defTabSz="321457">
              <a:lnSpc>
                <a:spcPct val="120000"/>
              </a:lnSpc>
              <a:spcBef>
                <a:spcPts val="703"/>
              </a:spcBef>
              <a:buSzTx/>
              <a:buNone/>
              <a:defRPr sz="4800" b="1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 marL="0" indent="0" defTabSz="457200">
              <a:lnSpc>
                <a:spcPct val="120000"/>
              </a:lnSpc>
              <a:spcBef>
                <a:spcPts val="1000"/>
              </a:spcBef>
              <a:buSzTx/>
              <a:buNone/>
              <a:defRPr sz="4800" b="1">
                <a:latin typeface="Georgia"/>
                <a:ea typeface="Georgia"/>
                <a:cs typeface="Georgia"/>
                <a:sym typeface="Georgia"/>
              </a:defRPr>
            </a:pPr>
            <a:r>
              <a:t>This is an Example of a Title </a:t>
            </a:r>
            <a:br/>
            <a:r>
              <a:t>That Runs on Two Lines</a:t>
            </a:r>
          </a:p>
        </p:txBody>
      </p:sp>
      <p:pic>
        <p:nvPicPr>
          <p:cNvPr id="53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574" y="351160"/>
            <a:ext cx="2955727" cy="401837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Shape 54"/>
          <p:cNvSpPr/>
          <p:nvPr/>
        </p:nvSpPr>
        <p:spPr>
          <a:xfrm>
            <a:off x="-6340" y="173"/>
            <a:ext cx="9144000" cy="109609"/>
          </a:xfrm>
          <a:prstGeom prst="rect">
            <a:avLst/>
          </a:prstGeom>
          <a:solidFill>
            <a:srgbClr val="2E3444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57200"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1687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55" name="Shape 55"/>
          <p:cNvSpPr>
            <a:spLocks noGrp="1"/>
          </p:cNvSpPr>
          <p:nvPr>
            <p:ph type="body" sz="quarter" idx="14"/>
          </p:nvPr>
        </p:nvSpPr>
        <p:spPr>
          <a:xfrm>
            <a:off x="738649" y="3156506"/>
            <a:ext cx="1025496" cy="1"/>
          </a:xfrm>
          <a:prstGeom prst="line">
            <a:avLst/>
          </a:prstGeom>
          <a:ln w="88900">
            <a:solidFill>
              <a:srgbClr val="00AEEF"/>
            </a:solidFill>
          </a:ln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 sz="2400"/>
            </a:pPr>
            <a:endParaRPr/>
          </a:p>
        </p:txBody>
      </p:sp>
      <p:sp>
        <p:nvSpPr>
          <p:cNvPr id="56" name="Shape 56"/>
          <p:cNvSpPr>
            <a:spLocks noGrp="1"/>
          </p:cNvSpPr>
          <p:nvPr>
            <p:ph type="body" sz="quarter" idx="15"/>
          </p:nvPr>
        </p:nvSpPr>
        <p:spPr>
          <a:xfrm>
            <a:off x="669911" y="3996036"/>
            <a:ext cx="5204384" cy="127419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b="1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SzTx/>
              <a:buNone/>
              <a:defRPr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Presented by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Tx/>
              <a:buNone/>
              <a:defRPr b="1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Julie Newman Ph.D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sz="quarter" idx="16"/>
          </p:nvPr>
        </p:nvSpPr>
        <p:spPr>
          <a:xfrm>
            <a:off x="642938" y="5027720"/>
            <a:ext cx="5040804" cy="1089529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 defTabSz="321457">
              <a:lnSpc>
                <a:spcPct val="120000"/>
              </a:lnSpc>
              <a:spcBef>
                <a:spcPts val="2109"/>
              </a:spcBef>
              <a:buSzTx/>
              <a:buNone/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indent="0" defTabSz="457200">
              <a:lnSpc>
                <a:spcPct val="120000"/>
              </a:lnSpc>
              <a:spcBef>
                <a:spcPts val="3000"/>
              </a:spcBef>
              <a:buSzTx/>
              <a:buNone/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Director, Office of Sustainability and Lecturer, </a:t>
            </a:r>
            <a:br/>
            <a:r>
              <a:t>MIT Department of Urban Studies and Planning</a:t>
            </a:r>
            <a:br/>
            <a:r>
              <a:t>Massachusetts Institute of Technology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873052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E8A08-ABF8-4EE6-BBF5-13A29E2C07D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F7967A-4208-4CCB-BE70-D504D25DC10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49336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AD45EF-41AF-4B89-A1F2-858EEB91C28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CADC03-3525-42E6-8E81-CD65FAACA2F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49307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7B464-C855-4106-B044-83714F5B001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D65033-4078-4342-BC08-CBAC01CA180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90298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0EDC1C-705E-478A-B28C-655FAB10D80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A49A7-FCEC-4A71-985F-101EA0B1D9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71751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33C21E-0398-4E89-B501-01219F3D0F1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D7D667-D4E9-441F-AB18-9BCEFFD52F5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257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tiff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image" Target="../media/image2.tiff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178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33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0000"/>
        <a:buFontTx/>
        <a:buBlip>
          <a:blip r:embed="rId13"/>
        </a:buBlip>
        <a:defRPr sz="3200" kern="1200">
          <a:solidFill>
            <a:srgbClr val="0033C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33C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50000"/>
        <a:buFontTx/>
        <a:buBlip>
          <a:blip r:embed="rId13"/>
        </a:buBlip>
        <a:defRPr sz="2400" kern="1200">
          <a:solidFill>
            <a:srgbClr val="0033C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3C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3C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910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762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33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0000"/>
        <a:buFontTx/>
        <a:buBlip>
          <a:blip r:embed="rId13"/>
        </a:buBlip>
        <a:defRPr sz="3200" kern="1200">
          <a:solidFill>
            <a:srgbClr val="0033C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33C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50000"/>
        <a:buFontTx/>
        <a:buBlip>
          <a:blip r:embed="rId13"/>
        </a:buBlip>
        <a:defRPr sz="2400" kern="1200">
          <a:solidFill>
            <a:srgbClr val="0033C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3C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3C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062CD2-B6B3-4E15-BBAC-E24493B5196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E284F0-E76D-4C8B-843E-78A171735FF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818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  <p:sldLayoutId id="2147483916" r:id="rId12"/>
    <p:sldLayoutId id="214748391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9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520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5CB381-7132-451F-9A65-9D78098CFB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A124A04-5CB9-4209-B055-16183C3213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480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177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85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DD804B-2CD5-4547-8FD0-F6FCEC6CFCDB}" type="slidenum">
              <a:rPr 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788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70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560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4/11/2019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58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2FE4570-2E7C-6649-932C-446D74A94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E1D2B15-31C3-424A-9F5E-7F768991E9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361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CB381-7132-451F-9A65-9D78098CFB4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124A04-5CB9-4209-B055-16183C3213D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290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3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3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3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3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5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34.wmf"/><Relationship Id="rId4" Type="http://schemas.openxmlformats.org/officeDocument/2006/relationships/image" Target="../media/image1.png"/><Relationship Id="rId9" Type="http://schemas.openxmlformats.org/officeDocument/2006/relationships/oleObject" Target="../embeddings/oleObject3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ind.mit.edu/~emanuel/storm.html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3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4.xml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3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3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3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emdat.be/" TargetMode="External"/><Relationship Id="rId1" Type="http://schemas.openxmlformats.org/officeDocument/2006/relationships/slideLayout" Target="../slideLayouts/slideLayout11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mag.org/content/344/6183/473.summary?sid=85bb0968-ffdd-45be-94e7-a57c2bf60676" TargetMode="External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3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3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16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g2"/>
          <p:cNvPicPr>
            <a:picLocks noChangeAspect="1" noChangeArrowheads="1"/>
          </p:cNvPicPr>
          <p:nvPr/>
        </p:nvPicPr>
        <p:blipFill>
          <a:blip r:embed="rId3" cstate="print"/>
          <a:srcRect l="12819" t="7295" r="40565" b="330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0035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1066800" y="685800"/>
            <a:ext cx="7772400" cy="1981200"/>
          </a:xfrm>
          <a:effectLst>
            <a:outerShdw dist="35921" dir="2700000" algn="ctr" rotWithShape="0">
              <a:schemeClr val="tx1"/>
            </a:outerShdw>
          </a:effectLst>
        </p:spPr>
        <p:txBody>
          <a:bodyPr>
            <a:normAutofit/>
          </a:bodyPr>
          <a:lstStyle/>
          <a:p>
            <a:pPr algn="r"/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smtClean="0">
                <a:solidFill>
                  <a:srgbClr val="FFFF00"/>
                </a:solidFill>
              </a:rPr>
              <a:t>Tropical Cyclone Risk </a:t>
            </a:r>
            <a:r>
              <a:rPr lang="en-US" b="1" dirty="0">
                <a:solidFill>
                  <a:srgbClr val="FFFF00"/>
                </a:solidFill>
              </a:rPr>
              <a:t>in a Changing Climate</a:t>
            </a:r>
            <a:r>
              <a:rPr lang="en-US" dirty="0">
                <a:solidFill>
                  <a:srgbClr val="FFFF00"/>
                </a:solidFill>
              </a:rPr>
              <a:t> 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4294967295"/>
          </p:nvPr>
        </p:nvSpPr>
        <p:spPr>
          <a:xfrm>
            <a:off x="304800" y="5181600"/>
            <a:ext cx="7010400" cy="1524000"/>
          </a:xfrm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en-US" b="1" i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Kerry Emanuel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US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Lorenz </a:t>
            </a:r>
            <a:r>
              <a:rPr lang="en-US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Center, MIT</a:t>
            </a:r>
          </a:p>
        </p:txBody>
      </p:sp>
    </p:spTree>
    <p:extLst>
      <p:ext uri="{BB962C8B-B14F-4D97-AF65-F5344CB8AC3E}">
        <p14:creationId xmlns:p14="http://schemas.microsoft.com/office/powerpoint/2010/main" val="11983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11" y="1177818"/>
            <a:ext cx="8068072" cy="400203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6690"/>
          </a:xfrm>
        </p:spPr>
        <p:txBody>
          <a:bodyPr/>
          <a:lstStyle/>
          <a:p>
            <a:r>
              <a:rPr lang="en-US" sz="2800" dirty="0" smtClean="0">
                <a:solidFill>
                  <a:srgbClr val="0000FF"/>
                </a:solidFill>
              </a:rPr>
              <a:t>Historical Records:</a:t>
            </a:r>
            <a:br>
              <a:rPr lang="en-US" sz="2800" dirty="0" smtClean="0">
                <a:solidFill>
                  <a:srgbClr val="0000FF"/>
                </a:solidFill>
              </a:rPr>
            </a:br>
            <a:r>
              <a:rPr lang="en-US" sz="2800" dirty="0" smtClean="0">
                <a:solidFill>
                  <a:srgbClr val="0000FF"/>
                </a:solidFill>
              </a:rPr>
              <a:t>Prior to 1970, Many Storms Were Missed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17917" y="5344366"/>
            <a:ext cx="72775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Major hurricanes in the North Atlantic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1851-2016, smoothed using a 10-year running average. Shown in blue are storms that either passed through the chain of Lesser Antilles or made landfall in the continental U.S.; all other major hurricanes are shown in red. The dashed lines show the best fit trend lines for each data set. </a:t>
            </a:r>
          </a:p>
        </p:txBody>
      </p:sp>
    </p:spTree>
    <p:extLst>
      <p:ext uri="{BB962C8B-B14F-4D97-AF65-F5344CB8AC3E}">
        <p14:creationId xmlns:p14="http://schemas.microsoft.com/office/powerpoint/2010/main" val="65183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95" y="1121658"/>
            <a:ext cx="7722014" cy="56288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9826" y="290661"/>
            <a:ext cx="8384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Trends in Global TC Frequency Over Threshold Intensities, from Historical TC Data, 1980-2016. Trends Shown Only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hen p &lt; 0.05.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155" y="1689046"/>
            <a:ext cx="6821129" cy="36835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57652" y="1482213"/>
            <a:ext cx="958645" cy="634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88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375" y="86727"/>
            <a:ext cx="5776968" cy="61007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20663" y="2950617"/>
            <a:ext cx="29157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Time series of the latitudes at which tropical cyclones reach maximum intensity.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From </a:t>
            </a:r>
            <a:r>
              <a:rPr kumimoji="0" lang="en-US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Kossin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et al. (2014)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23280" y="365760"/>
            <a:ext cx="3098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Hurricanes are reaching peak intensity at higher latitudes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419" y="6310480"/>
            <a:ext cx="4065741" cy="44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01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528"/>
          <a:stretch/>
        </p:blipFill>
        <p:spPr>
          <a:xfrm>
            <a:off x="1569153" y="786431"/>
            <a:ext cx="5769805" cy="52583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9049" y="6099423"/>
            <a:ext cx="4922389" cy="4841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35780" y="1005142"/>
            <a:ext cx="335048" cy="342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002" y="153563"/>
            <a:ext cx="7584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Tropical Cyclones are Slowing Down (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Kossin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Nature, 2018)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78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spect="1" noChangeArrowheads="1"/>
          </p:cNvSpPr>
          <p:nvPr/>
        </p:nvSpPr>
        <p:spPr bwMode="auto">
          <a:xfrm>
            <a:off x="365125" y="4757738"/>
            <a:ext cx="7939088" cy="15494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7891" name="Freeform 3"/>
          <p:cNvSpPr>
            <a:spLocks noChangeAspect="1"/>
          </p:cNvSpPr>
          <p:nvPr/>
        </p:nvSpPr>
        <p:spPr bwMode="auto">
          <a:xfrm>
            <a:off x="433388" y="4675188"/>
            <a:ext cx="5024437" cy="1636712"/>
          </a:xfrm>
          <a:custGeom>
            <a:avLst/>
            <a:gdLst>
              <a:gd name="T0" fmla="*/ 2147483647 w 3165"/>
              <a:gd name="T1" fmla="*/ 0 h 1031"/>
              <a:gd name="T2" fmla="*/ 2147483647 w 3165"/>
              <a:gd name="T3" fmla="*/ 2147483647 h 1031"/>
              <a:gd name="T4" fmla="*/ 2147483647 w 3165"/>
              <a:gd name="T5" fmla="*/ 2147483647 h 1031"/>
              <a:gd name="T6" fmla="*/ 2147483647 w 3165"/>
              <a:gd name="T7" fmla="*/ 2147483647 h 1031"/>
              <a:gd name="T8" fmla="*/ 2147483647 w 3165"/>
              <a:gd name="T9" fmla="*/ 2147483647 h 1031"/>
              <a:gd name="T10" fmla="*/ 0 w 3165"/>
              <a:gd name="T11" fmla="*/ 2147483647 h 1031"/>
              <a:gd name="T12" fmla="*/ 2147483647 w 3165"/>
              <a:gd name="T13" fmla="*/ 0 h 10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65"/>
              <a:gd name="T22" fmla="*/ 0 h 1031"/>
              <a:gd name="T23" fmla="*/ 3165 w 3165"/>
              <a:gd name="T24" fmla="*/ 1031 h 10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65" h="1031">
                <a:moveTo>
                  <a:pt x="1137" y="0"/>
                </a:moveTo>
                <a:lnTo>
                  <a:pt x="2709" y="40"/>
                </a:lnTo>
                <a:lnTo>
                  <a:pt x="2893" y="72"/>
                </a:lnTo>
                <a:lnTo>
                  <a:pt x="3165" y="160"/>
                </a:lnTo>
                <a:lnTo>
                  <a:pt x="2063" y="1031"/>
                </a:lnTo>
                <a:lnTo>
                  <a:pt x="0" y="1028"/>
                </a:lnTo>
                <a:lnTo>
                  <a:pt x="1137" y="0"/>
                </a:lnTo>
              </a:path>
            </a:pathLst>
          </a:custGeom>
          <a:solidFill>
            <a:schemeClr val="tx2"/>
          </a:solidFill>
          <a:ln w="12700" cap="rnd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7892" name="Freeform 4"/>
          <p:cNvSpPr>
            <a:spLocks noChangeAspect="1"/>
          </p:cNvSpPr>
          <p:nvPr/>
        </p:nvSpPr>
        <p:spPr bwMode="auto">
          <a:xfrm>
            <a:off x="3241675" y="4787900"/>
            <a:ext cx="4975225" cy="1524000"/>
          </a:xfrm>
          <a:custGeom>
            <a:avLst/>
            <a:gdLst>
              <a:gd name="T0" fmla="*/ 2147483647 w 3134"/>
              <a:gd name="T1" fmla="*/ 2147483647 h 960"/>
              <a:gd name="T2" fmla="*/ 2147483647 w 3134"/>
              <a:gd name="T3" fmla="*/ 2147483647 h 960"/>
              <a:gd name="T4" fmla="*/ 2147483647 w 3134"/>
              <a:gd name="T5" fmla="*/ 0 h 960"/>
              <a:gd name="T6" fmla="*/ 2147483647 w 3134"/>
              <a:gd name="T7" fmla="*/ 2147483647 h 960"/>
              <a:gd name="T8" fmla="*/ 0 w 3134"/>
              <a:gd name="T9" fmla="*/ 2147483647 h 960"/>
              <a:gd name="T10" fmla="*/ 2147483647 w 3134"/>
              <a:gd name="T11" fmla="*/ 2147483647 h 9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134"/>
              <a:gd name="T19" fmla="*/ 0 h 960"/>
              <a:gd name="T20" fmla="*/ 3134 w 3134"/>
              <a:gd name="T21" fmla="*/ 960 h 9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134" h="960">
                <a:moveTo>
                  <a:pt x="1252" y="45"/>
                </a:moveTo>
                <a:lnTo>
                  <a:pt x="2166" y="160"/>
                </a:lnTo>
                <a:lnTo>
                  <a:pt x="3134" y="0"/>
                </a:lnTo>
                <a:lnTo>
                  <a:pt x="2966" y="960"/>
                </a:lnTo>
                <a:lnTo>
                  <a:pt x="0" y="957"/>
                </a:lnTo>
                <a:lnTo>
                  <a:pt x="1252" y="45"/>
                </a:lnTo>
                <a:close/>
              </a:path>
            </a:pathLst>
          </a:custGeom>
          <a:solidFill>
            <a:schemeClr val="bg2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7893" name="Freeform 5"/>
          <p:cNvSpPr>
            <a:spLocks/>
          </p:cNvSpPr>
          <p:nvPr/>
        </p:nvSpPr>
        <p:spPr bwMode="auto">
          <a:xfrm>
            <a:off x="6013450" y="4708525"/>
            <a:ext cx="2225675" cy="1603375"/>
          </a:xfrm>
          <a:custGeom>
            <a:avLst/>
            <a:gdLst>
              <a:gd name="T0" fmla="*/ 2147483647 w 1402"/>
              <a:gd name="T1" fmla="*/ 2147483647 h 1010"/>
              <a:gd name="T2" fmla="*/ 2147483647 w 1402"/>
              <a:gd name="T3" fmla="*/ 2147483647 h 1010"/>
              <a:gd name="T4" fmla="*/ 2147483647 w 1402"/>
              <a:gd name="T5" fmla="*/ 2147483647 h 1010"/>
              <a:gd name="T6" fmla="*/ 2147483647 w 1402"/>
              <a:gd name="T7" fmla="*/ 2147483647 h 1010"/>
              <a:gd name="T8" fmla="*/ 2147483647 w 1402"/>
              <a:gd name="T9" fmla="*/ 2147483647 h 1010"/>
              <a:gd name="T10" fmla="*/ 2147483647 w 1402"/>
              <a:gd name="T11" fmla="*/ 2147483647 h 1010"/>
              <a:gd name="T12" fmla="*/ 0 w 1402"/>
              <a:gd name="T13" fmla="*/ 2147483647 h 1010"/>
              <a:gd name="T14" fmla="*/ 2147483647 w 1402"/>
              <a:gd name="T15" fmla="*/ 2147483647 h 1010"/>
              <a:gd name="T16" fmla="*/ 2147483647 w 1402"/>
              <a:gd name="T17" fmla="*/ 2147483647 h 1010"/>
              <a:gd name="T18" fmla="*/ 2147483647 w 1402"/>
              <a:gd name="T19" fmla="*/ 2147483647 h 1010"/>
              <a:gd name="T20" fmla="*/ 2147483647 w 1402"/>
              <a:gd name="T21" fmla="*/ 0 h 1010"/>
              <a:gd name="T22" fmla="*/ 2147483647 w 1402"/>
              <a:gd name="T23" fmla="*/ 2147483647 h 1010"/>
              <a:gd name="T24" fmla="*/ 2147483647 w 1402"/>
              <a:gd name="T25" fmla="*/ 2147483647 h 101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02"/>
              <a:gd name="T40" fmla="*/ 0 h 1010"/>
              <a:gd name="T41" fmla="*/ 1402 w 1402"/>
              <a:gd name="T42" fmla="*/ 1010 h 101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02" h="1010">
                <a:moveTo>
                  <a:pt x="1258" y="18"/>
                </a:moveTo>
                <a:lnTo>
                  <a:pt x="1236" y="22"/>
                </a:lnTo>
                <a:lnTo>
                  <a:pt x="1170" y="60"/>
                </a:lnTo>
                <a:lnTo>
                  <a:pt x="788" y="374"/>
                </a:lnTo>
                <a:lnTo>
                  <a:pt x="366" y="704"/>
                </a:lnTo>
                <a:lnTo>
                  <a:pt x="80" y="936"/>
                </a:lnTo>
                <a:lnTo>
                  <a:pt x="0" y="1010"/>
                </a:lnTo>
                <a:lnTo>
                  <a:pt x="208" y="1010"/>
                </a:lnTo>
                <a:lnTo>
                  <a:pt x="982" y="402"/>
                </a:lnTo>
                <a:lnTo>
                  <a:pt x="1208" y="204"/>
                </a:lnTo>
                <a:lnTo>
                  <a:pt x="1402" y="0"/>
                </a:lnTo>
                <a:lnTo>
                  <a:pt x="1282" y="14"/>
                </a:lnTo>
                <a:lnTo>
                  <a:pt x="1216" y="28"/>
                </a:lnTo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7894" name="Rectangle 6"/>
          <p:cNvSpPr>
            <a:spLocks noChangeAspect="1" noChangeArrowheads="1"/>
          </p:cNvSpPr>
          <p:nvPr/>
        </p:nvSpPr>
        <p:spPr bwMode="auto">
          <a:xfrm>
            <a:off x="403225" y="1506538"/>
            <a:ext cx="8078788" cy="15494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7895" name="Freeform 7"/>
          <p:cNvSpPr>
            <a:spLocks noChangeAspect="1"/>
          </p:cNvSpPr>
          <p:nvPr/>
        </p:nvSpPr>
        <p:spPr bwMode="auto">
          <a:xfrm>
            <a:off x="471488" y="1423988"/>
            <a:ext cx="5024437" cy="1631950"/>
          </a:xfrm>
          <a:custGeom>
            <a:avLst/>
            <a:gdLst>
              <a:gd name="T0" fmla="*/ 2147483647 w 3165"/>
              <a:gd name="T1" fmla="*/ 0 h 1028"/>
              <a:gd name="T2" fmla="*/ 2147483647 w 3165"/>
              <a:gd name="T3" fmla="*/ 2147483647 h 1028"/>
              <a:gd name="T4" fmla="*/ 2147483647 w 3165"/>
              <a:gd name="T5" fmla="*/ 2147483647 h 1028"/>
              <a:gd name="T6" fmla="*/ 2147483647 w 3165"/>
              <a:gd name="T7" fmla="*/ 2147483647 h 1028"/>
              <a:gd name="T8" fmla="*/ 2147483647 w 3165"/>
              <a:gd name="T9" fmla="*/ 2147483647 h 1028"/>
              <a:gd name="T10" fmla="*/ 0 w 3165"/>
              <a:gd name="T11" fmla="*/ 2147483647 h 1028"/>
              <a:gd name="T12" fmla="*/ 2147483647 w 3165"/>
              <a:gd name="T13" fmla="*/ 0 h 10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65"/>
              <a:gd name="T22" fmla="*/ 0 h 1028"/>
              <a:gd name="T23" fmla="*/ 3165 w 3165"/>
              <a:gd name="T24" fmla="*/ 1028 h 10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65" h="1028">
                <a:moveTo>
                  <a:pt x="1137" y="0"/>
                </a:moveTo>
                <a:lnTo>
                  <a:pt x="2709" y="40"/>
                </a:lnTo>
                <a:lnTo>
                  <a:pt x="2893" y="72"/>
                </a:lnTo>
                <a:lnTo>
                  <a:pt x="3165" y="160"/>
                </a:lnTo>
                <a:lnTo>
                  <a:pt x="2290" y="1028"/>
                </a:lnTo>
                <a:lnTo>
                  <a:pt x="0" y="1028"/>
                </a:lnTo>
                <a:lnTo>
                  <a:pt x="1137" y="0"/>
                </a:lnTo>
              </a:path>
            </a:pathLst>
          </a:custGeom>
          <a:solidFill>
            <a:schemeClr val="tx2"/>
          </a:solidFill>
          <a:ln w="12700" cap="rnd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7896" name="Freeform 8"/>
          <p:cNvSpPr>
            <a:spLocks noChangeAspect="1"/>
          </p:cNvSpPr>
          <p:nvPr/>
        </p:nvSpPr>
        <p:spPr bwMode="auto">
          <a:xfrm>
            <a:off x="3279775" y="1536700"/>
            <a:ext cx="4975225" cy="1524000"/>
          </a:xfrm>
          <a:custGeom>
            <a:avLst/>
            <a:gdLst>
              <a:gd name="T0" fmla="*/ 2147483647 w 3134"/>
              <a:gd name="T1" fmla="*/ 2147483647 h 960"/>
              <a:gd name="T2" fmla="*/ 2147483647 w 3134"/>
              <a:gd name="T3" fmla="*/ 2147483647 h 960"/>
              <a:gd name="T4" fmla="*/ 2147483647 w 3134"/>
              <a:gd name="T5" fmla="*/ 0 h 960"/>
              <a:gd name="T6" fmla="*/ 2147483647 w 3134"/>
              <a:gd name="T7" fmla="*/ 2147483647 h 960"/>
              <a:gd name="T8" fmla="*/ 0 w 3134"/>
              <a:gd name="T9" fmla="*/ 2147483647 h 960"/>
              <a:gd name="T10" fmla="*/ 2147483647 w 3134"/>
              <a:gd name="T11" fmla="*/ 2147483647 h 9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134"/>
              <a:gd name="T19" fmla="*/ 0 h 960"/>
              <a:gd name="T20" fmla="*/ 3134 w 3134"/>
              <a:gd name="T21" fmla="*/ 960 h 9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134" h="960">
                <a:moveTo>
                  <a:pt x="1252" y="45"/>
                </a:moveTo>
                <a:lnTo>
                  <a:pt x="2166" y="160"/>
                </a:lnTo>
                <a:lnTo>
                  <a:pt x="3134" y="0"/>
                </a:lnTo>
                <a:lnTo>
                  <a:pt x="2966" y="960"/>
                </a:lnTo>
                <a:lnTo>
                  <a:pt x="0" y="957"/>
                </a:lnTo>
                <a:lnTo>
                  <a:pt x="1252" y="45"/>
                </a:lnTo>
                <a:close/>
              </a:path>
            </a:pathLst>
          </a:custGeom>
          <a:solidFill>
            <a:schemeClr val="bg2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7897" name="Text Box 9"/>
          <p:cNvSpPr txBox="1">
            <a:spLocks noChangeAspect="1" noChangeArrowheads="1"/>
          </p:cNvSpPr>
          <p:nvPr/>
        </p:nvSpPr>
        <p:spPr bwMode="auto">
          <a:xfrm>
            <a:off x="1658938" y="401638"/>
            <a:ext cx="1250950" cy="300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101882" tIns="50941" rIns="101882" bIns="50941">
            <a:spAutoFit/>
          </a:bodyPr>
          <a:lstStyle/>
          <a:p>
            <a:pPr marL="0" marR="0" lvl="0" indent="0" algn="l" defTabSz="10191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barrier beach</a:t>
            </a:r>
          </a:p>
        </p:txBody>
      </p:sp>
      <p:sp>
        <p:nvSpPr>
          <p:cNvPr id="37898" name="Freeform 10" descr="25%"/>
          <p:cNvSpPr>
            <a:spLocks noChangeAspect="1"/>
          </p:cNvSpPr>
          <p:nvPr/>
        </p:nvSpPr>
        <p:spPr bwMode="auto">
          <a:xfrm>
            <a:off x="406400" y="1428750"/>
            <a:ext cx="5800725" cy="1628775"/>
          </a:xfrm>
          <a:custGeom>
            <a:avLst/>
            <a:gdLst>
              <a:gd name="T0" fmla="*/ 2147483647 w 3654"/>
              <a:gd name="T1" fmla="*/ 2147483647 h 1026"/>
              <a:gd name="T2" fmla="*/ 2147483647 w 3654"/>
              <a:gd name="T3" fmla="*/ 2147483647 h 1026"/>
              <a:gd name="T4" fmla="*/ 2147483647 w 3654"/>
              <a:gd name="T5" fmla="*/ 0 h 1026"/>
              <a:gd name="T6" fmla="*/ 2147483647 w 3654"/>
              <a:gd name="T7" fmla="*/ 2147483647 h 1026"/>
              <a:gd name="T8" fmla="*/ 2147483647 w 3654"/>
              <a:gd name="T9" fmla="*/ 2147483647 h 1026"/>
              <a:gd name="T10" fmla="*/ 2147483647 w 3654"/>
              <a:gd name="T11" fmla="*/ 2147483647 h 1026"/>
              <a:gd name="T12" fmla="*/ 2147483647 w 3654"/>
              <a:gd name="T13" fmla="*/ 2147483647 h 1026"/>
              <a:gd name="T14" fmla="*/ 2147483647 w 3654"/>
              <a:gd name="T15" fmla="*/ 2147483647 h 1026"/>
              <a:gd name="T16" fmla="*/ 2147483647 w 3654"/>
              <a:gd name="T17" fmla="*/ 2147483647 h 1026"/>
              <a:gd name="T18" fmla="*/ 2147483647 w 3654"/>
              <a:gd name="T19" fmla="*/ 2147483647 h 1026"/>
              <a:gd name="T20" fmla="*/ 2147483647 w 3654"/>
              <a:gd name="T21" fmla="*/ 2147483647 h 1026"/>
              <a:gd name="T22" fmla="*/ 2147483647 w 3654"/>
              <a:gd name="T23" fmla="*/ 2147483647 h 1026"/>
              <a:gd name="T24" fmla="*/ 2147483647 w 3654"/>
              <a:gd name="T25" fmla="*/ 2147483647 h 1026"/>
              <a:gd name="T26" fmla="*/ 2147483647 w 3654"/>
              <a:gd name="T27" fmla="*/ 2147483647 h 1026"/>
              <a:gd name="T28" fmla="*/ 2147483647 w 3654"/>
              <a:gd name="T29" fmla="*/ 2147483647 h 1026"/>
              <a:gd name="T30" fmla="*/ 2147483647 w 3654"/>
              <a:gd name="T31" fmla="*/ 2147483647 h 1026"/>
              <a:gd name="T32" fmla="*/ 2147483647 w 3654"/>
              <a:gd name="T33" fmla="*/ 2147483647 h 1026"/>
              <a:gd name="T34" fmla="*/ 2147483647 w 3654"/>
              <a:gd name="T35" fmla="*/ 2147483647 h 1026"/>
              <a:gd name="T36" fmla="*/ 2147483647 w 3654"/>
              <a:gd name="T37" fmla="*/ 2147483647 h 1026"/>
              <a:gd name="T38" fmla="*/ 2147483647 w 3654"/>
              <a:gd name="T39" fmla="*/ 2147483647 h 1026"/>
              <a:gd name="T40" fmla="*/ 2147483647 w 3654"/>
              <a:gd name="T41" fmla="*/ 2147483647 h 1026"/>
              <a:gd name="T42" fmla="*/ 2147483647 w 3654"/>
              <a:gd name="T43" fmla="*/ 2147483647 h 1026"/>
              <a:gd name="T44" fmla="*/ 2147483647 w 3654"/>
              <a:gd name="T45" fmla="*/ 2147483647 h 1026"/>
              <a:gd name="T46" fmla="*/ 2147483647 w 3654"/>
              <a:gd name="T47" fmla="*/ 2147483647 h 1026"/>
              <a:gd name="T48" fmla="*/ 2147483647 w 3654"/>
              <a:gd name="T49" fmla="*/ 2147483647 h 1026"/>
              <a:gd name="T50" fmla="*/ 2147483647 w 3654"/>
              <a:gd name="T51" fmla="*/ 2147483647 h 1026"/>
              <a:gd name="T52" fmla="*/ 2147483647 w 3654"/>
              <a:gd name="T53" fmla="*/ 2147483647 h 1026"/>
              <a:gd name="T54" fmla="*/ 2147483647 w 3654"/>
              <a:gd name="T55" fmla="*/ 2147483647 h 1026"/>
              <a:gd name="T56" fmla="*/ 2147483647 w 3654"/>
              <a:gd name="T57" fmla="*/ 2147483647 h 1026"/>
              <a:gd name="T58" fmla="*/ 2147483647 w 3654"/>
              <a:gd name="T59" fmla="*/ 2147483647 h 1026"/>
              <a:gd name="T60" fmla="*/ 2147483647 w 3654"/>
              <a:gd name="T61" fmla="*/ 2147483647 h 1026"/>
              <a:gd name="T62" fmla="*/ 2147483647 w 3654"/>
              <a:gd name="T63" fmla="*/ 2147483647 h 1026"/>
              <a:gd name="T64" fmla="*/ 2147483647 w 3654"/>
              <a:gd name="T65" fmla="*/ 2147483647 h 1026"/>
              <a:gd name="T66" fmla="*/ 2147483647 w 3654"/>
              <a:gd name="T67" fmla="*/ 2147483647 h 1026"/>
              <a:gd name="T68" fmla="*/ 2147483647 w 3654"/>
              <a:gd name="T69" fmla="*/ 2147483647 h 1026"/>
              <a:gd name="T70" fmla="*/ 2147483647 w 3654"/>
              <a:gd name="T71" fmla="*/ 2147483647 h 1026"/>
              <a:gd name="T72" fmla="*/ 2147483647 w 3654"/>
              <a:gd name="T73" fmla="*/ 2147483647 h 1026"/>
              <a:gd name="T74" fmla="*/ 2147483647 w 3654"/>
              <a:gd name="T75" fmla="*/ 2147483647 h 1026"/>
              <a:gd name="T76" fmla="*/ 2147483647 w 3654"/>
              <a:gd name="T77" fmla="*/ 2147483647 h 1026"/>
              <a:gd name="T78" fmla="*/ 2147483647 w 3654"/>
              <a:gd name="T79" fmla="*/ 2147483647 h 1026"/>
              <a:gd name="T80" fmla="*/ 2147483647 w 3654"/>
              <a:gd name="T81" fmla="*/ 2147483647 h 1026"/>
              <a:gd name="T82" fmla="*/ 2147483647 w 3654"/>
              <a:gd name="T83" fmla="*/ 2147483647 h 1026"/>
              <a:gd name="T84" fmla="*/ 2147483647 w 3654"/>
              <a:gd name="T85" fmla="*/ 2147483647 h 1026"/>
              <a:gd name="T86" fmla="*/ 2147483647 w 3654"/>
              <a:gd name="T87" fmla="*/ 2147483647 h 1026"/>
              <a:gd name="T88" fmla="*/ 2147483647 w 3654"/>
              <a:gd name="T89" fmla="*/ 2147483647 h 1026"/>
              <a:gd name="T90" fmla="*/ 0 w 3654"/>
              <a:gd name="T91" fmla="*/ 2147483647 h 1026"/>
              <a:gd name="T92" fmla="*/ 2147483647 w 3654"/>
              <a:gd name="T93" fmla="*/ 2147483647 h 102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3654"/>
              <a:gd name="T142" fmla="*/ 0 h 1026"/>
              <a:gd name="T143" fmla="*/ 3654 w 3654"/>
              <a:gd name="T144" fmla="*/ 1026 h 102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3654" h="1026">
                <a:moveTo>
                  <a:pt x="2" y="621"/>
                </a:moveTo>
                <a:lnTo>
                  <a:pt x="710" y="21"/>
                </a:lnTo>
                <a:lnTo>
                  <a:pt x="1186" y="0"/>
                </a:lnTo>
                <a:lnTo>
                  <a:pt x="2032" y="108"/>
                </a:lnTo>
                <a:lnTo>
                  <a:pt x="1233" y="72"/>
                </a:lnTo>
                <a:lnTo>
                  <a:pt x="2105" y="157"/>
                </a:lnTo>
                <a:lnTo>
                  <a:pt x="1252" y="127"/>
                </a:lnTo>
                <a:lnTo>
                  <a:pt x="1394" y="156"/>
                </a:lnTo>
                <a:lnTo>
                  <a:pt x="1241" y="153"/>
                </a:lnTo>
                <a:lnTo>
                  <a:pt x="2618" y="267"/>
                </a:lnTo>
                <a:lnTo>
                  <a:pt x="3654" y="406"/>
                </a:lnTo>
                <a:lnTo>
                  <a:pt x="2582" y="309"/>
                </a:lnTo>
                <a:lnTo>
                  <a:pt x="1094" y="229"/>
                </a:lnTo>
                <a:lnTo>
                  <a:pt x="1259" y="252"/>
                </a:lnTo>
                <a:lnTo>
                  <a:pt x="1062" y="252"/>
                </a:lnTo>
                <a:lnTo>
                  <a:pt x="2348" y="375"/>
                </a:lnTo>
                <a:lnTo>
                  <a:pt x="976" y="330"/>
                </a:lnTo>
                <a:lnTo>
                  <a:pt x="1189" y="359"/>
                </a:lnTo>
                <a:lnTo>
                  <a:pt x="945" y="359"/>
                </a:lnTo>
                <a:lnTo>
                  <a:pt x="1764" y="451"/>
                </a:lnTo>
                <a:lnTo>
                  <a:pt x="951" y="418"/>
                </a:lnTo>
                <a:lnTo>
                  <a:pt x="1277" y="456"/>
                </a:lnTo>
                <a:lnTo>
                  <a:pt x="1004" y="447"/>
                </a:lnTo>
                <a:lnTo>
                  <a:pt x="2113" y="548"/>
                </a:lnTo>
                <a:lnTo>
                  <a:pt x="2868" y="653"/>
                </a:lnTo>
                <a:lnTo>
                  <a:pt x="2135" y="593"/>
                </a:lnTo>
                <a:lnTo>
                  <a:pt x="2120" y="593"/>
                </a:lnTo>
                <a:lnTo>
                  <a:pt x="778" y="539"/>
                </a:lnTo>
                <a:lnTo>
                  <a:pt x="1062" y="578"/>
                </a:lnTo>
                <a:lnTo>
                  <a:pt x="767" y="582"/>
                </a:lnTo>
                <a:lnTo>
                  <a:pt x="880" y="617"/>
                </a:lnTo>
                <a:lnTo>
                  <a:pt x="698" y="617"/>
                </a:lnTo>
                <a:lnTo>
                  <a:pt x="1110" y="706"/>
                </a:lnTo>
                <a:lnTo>
                  <a:pt x="512" y="681"/>
                </a:lnTo>
                <a:lnTo>
                  <a:pt x="1503" y="797"/>
                </a:lnTo>
                <a:lnTo>
                  <a:pt x="552" y="748"/>
                </a:lnTo>
                <a:lnTo>
                  <a:pt x="924" y="805"/>
                </a:lnTo>
                <a:lnTo>
                  <a:pt x="482" y="807"/>
                </a:lnTo>
                <a:lnTo>
                  <a:pt x="1821" y="862"/>
                </a:lnTo>
                <a:lnTo>
                  <a:pt x="2630" y="969"/>
                </a:lnTo>
                <a:lnTo>
                  <a:pt x="1761" y="900"/>
                </a:lnTo>
                <a:lnTo>
                  <a:pt x="272" y="867"/>
                </a:lnTo>
                <a:lnTo>
                  <a:pt x="1112" y="975"/>
                </a:lnTo>
                <a:lnTo>
                  <a:pt x="134" y="951"/>
                </a:lnTo>
                <a:lnTo>
                  <a:pt x="452" y="1017"/>
                </a:lnTo>
                <a:lnTo>
                  <a:pt x="0" y="1026"/>
                </a:lnTo>
                <a:lnTo>
                  <a:pt x="2" y="621"/>
                </a:lnTo>
                <a:close/>
              </a:path>
            </a:pathLst>
          </a:custGeom>
          <a:pattFill prst="pct25">
            <a:fgClr>
              <a:schemeClr val="tx2"/>
            </a:fgClr>
            <a:bgClr>
              <a:schemeClr val="bg1"/>
            </a:bgClr>
          </a:patt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 rot="-385665">
            <a:off x="4157663" y="1417638"/>
            <a:ext cx="200025" cy="65087"/>
            <a:chOff x="3134" y="1124"/>
            <a:chExt cx="264" cy="58"/>
          </a:xfrm>
        </p:grpSpPr>
        <p:sp>
          <p:nvSpPr>
            <p:cNvPr id="38574" name="Arc 12"/>
            <p:cNvSpPr>
              <a:spLocks/>
            </p:cNvSpPr>
            <p:nvPr/>
          </p:nvSpPr>
          <p:spPr bwMode="auto">
            <a:xfrm rot="120000">
              <a:off x="3187" y="1126"/>
              <a:ext cx="105" cy="53"/>
            </a:xfrm>
            <a:custGeom>
              <a:avLst/>
              <a:gdLst>
                <a:gd name="T0" fmla="*/ 0 w 21600"/>
                <a:gd name="T1" fmla="*/ 0 h 22011"/>
                <a:gd name="T2" fmla="*/ 0 w 21600"/>
                <a:gd name="T3" fmla="*/ 0 h 22011"/>
                <a:gd name="T4" fmla="*/ 0 w 21600"/>
                <a:gd name="T5" fmla="*/ 0 h 2201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1"/>
                <a:gd name="T11" fmla="*/ 21600 w 21600"/>
                <a:gd name="T12" fmla="*/ 22011 h 220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1" fill="none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1" stroke="0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75" name="Arc 13"/>
            <p:cNvSpPr>
              <a:spLocks/>
            </p:cNvSpPr>
            <p:nvPr/>
          </p:nvSpPr>
          <p:spPr bwMode="auto">
            <a:xfrm rot="120000">
              <a:off x="3134" y="1124"/>
              <a:ext cx="158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3" y="21599"/>
                  </a:moveTo>
                  <a:cubicBezTo>
                    <a:pt x="9587" y="21524"/>
                    <a:pt x="0" y="11875"/>
                    <a:pt x="0" y="0"/>
                  </a:cubicBezTo>
                </a:path>
                <a:path w="21600" h="21600" stroke="0" extrusionOk="0">
                  <a:moveTo>
                    <a:pt x="21463" y="21599"/>
                  </a:moveTo>
                  <a:cubicBezTo>
                    <a:pt x="9587" y="21524"/>
                    <a:pt x="0" y="11875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76" name="Arc 14"/>
            <p:cNvSpPr>
              <a:spLocks/>
            </p:cNvSpPr>
            <p:nvPr/>
          </p:nvSpPr>
          <p:spPr bwMode="auto">
            <a:xfrm rot="120000">
              <a:off x="3241" y="1129"/>
              <a:ext cx="157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2" y="21599"/>
                  </a:moveTo>
                  <a:cubicBezTo>
                    <a:pt x="9586" y="21523"/>
                    <a:pt x="0" y="11875"/>
                    <a:pt x="0" y="0"/>
                  </a:cubicBezTo>
                </a:path>
                <a:path w="21600" h="21600" stroke="0" extrusionOk="0">
                  <a:moveTo>
                    <a:pt x="21462" y="21599"/>
                  </a:moveTo>
                  <a:cubicBezTo>
                    <a:pt x="9586" y="21523"/>
                    <a:pt x="0" y="11875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 rot="-385665">
            <a:off x="4371975" y="1422400"/>
            <a:ext cx="196850" cy="65088"/>
            <a:chOff x="3416" y="1144"/>
            <a:chExt cx="262" cy="57"/>
          </a:xfrm>
        </p:grpSpPr>
        <p:sp>
          <p:nvSpPr>
            <p:cNvPr id="38571" name="Arc 16"/>
            <p:cNvSpPr>
              <a:spLocks/>
            </p:cNvSpPr>
            <p:nvPr/>
          </p:nvSpPr>
          <p:spPr bwMode="auto">
            <a:xfrm rot="120000">
              <a:off x="3470" y="1145"/>
              <a:ext cx="104" cy="53"/>
            </a:xfrm>
            <a:custGeom>
              <a:avLst/>
              <a:gdLst>
                <a:gd name="T0" fmla="*/ 0 w 21600"/>
                <a:gd name="T1" fmla="*/ 0 h 22011"/>
                <a:gd name="T2" fmla="*/ 0 w 21600"/>
                <a:gd name="T3" fmla="*/ 0 h 22011"/>
                <a:gd name="T4" fmla="*/ 0 w 21600"/>
                <a:gd name="T5" fmla="*/ 0 h 2201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1"/>
                <a:gd name="T11" fmla="*/ 21600 w 21600"/>
                <a:gd name="T12" fmla="*/ 22011 h 220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1" fill="none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1" stroke="0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72" name="Arc 17"/>
            <p:cNvSpPr>
              <a:spLocks/>
            </p:cNvSpPr>
            <p:nvPr/>
          </p:nvSpPr>
          <p:spPr bwMode="auto">
            <a:xfrm rot="120000">
              <a:off x="3416" y="1144"/>
              <a:ext cx="158" cy="53"/>
            </a:xfrm>
            <a:custGeom>
              <a:avLst/>
              <a:gdLst>
                <a:gd name="T0" fmla="*/ 0 w 21600"/>
                <a:gd name="T1" fmla="*/ 0 h 22010"/>
                <a:gd name="T2" fmla="*/ 0 w 21600"/>
                <a:gd name="T3" fmla="*/ 0 h 22010"/>
                <a:gd name="T4" fmla="*/ 0 w 21600"/>
                <a:gd name="T5" fmla="*/ 0 h 220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0"/>
                <a:gd name="T11" fmla="*/ 21600 w 21600"/>
                <a:gd name="T12" fmla="*/ 22010 h 22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0" fill="none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0" stroke="0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73" name="Arc 18"/>
            <p:cNvSpPr>
              <a:spLocks/>
            </p:cNvSpPr>
            <p:nvPr/>
          </p:nvSpPr>
          <p:spPr bwMode="auto">
            <a:xfrm rot="120000">
              <a:off x="3520" y="1148"/>
              <a:ext cx="158" cy="53"/>
            </a:xfrm>
            <a:custGeom>
              <a:avLst/>
              <a:gdLst>
                <a:gd name="T0" fmla="*/ 0 w 21600"/>
                <a:gd name="T1" fmla="*/ 0 h 22010"/>
                <a:gd name="T2" fmla="*/ 0 w 21600"/>
                <a:gd name="T3" fmla="*/ 0 h 22010"/>
                <a:gd name="T4" fmla="*/ 0 w 21600"/>
                <a:gd name="T5" fmla="*/ 0 h 220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0"/>
                <a:gd name="T11" fmla="*/ 21600 w 21600"/>
                <a:gd name="T12" fmla="*/ 22010 h 22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0" fill="none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0" stroke="0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 rot="-385665">
            <a:off x="4278313" y="1419225"/>
            <a:ext cx="196850" cy="63500"/>
            <a:chOff x="3290" y="1135"/>
            <a:chExt cx="263" cy="55"/>
          </a:xfrm>
        </p:grpSpPr>
        <p:sp>
          <p:nvSpPr>
            <p:cNvPr id="38568" name="Arc 20"/>
            <p:cNvSpPr>
              <a:spLocks/>
            </p:cNvSpPr>
            <p:nvPr/>
          </p:nvSpPr>
          <p:spPr bwMode="auto">
            <a:xfrm rot="120000">
              <a:off x="3343" y="1136"/>
              <a:ext cx="105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69" name="Arc 21"/>
            <p:cNvSpPr>
              <a:spLocks/>
            </p:cNvSpPr>
            <p:nvPr/>
          </p:nvSpPr>
          <p:spPr bwMode="auto">
            <a:xfrm rot="120000">
              <a:off x="3290" y="1135"/>
              <a:ext cx="158" cy="53"/>
            </a:xfrm>
            <a:custGeom>
              <a:avLst/>
              <a:gdLst>
                <a:gd name="T0" fmla="*/ 0 w 21600"/>
                <a:gd name="T1" fmla="*/ 0 h 22010"/>
                <a:gd name="T2" fmla="*/ 0 w 21600"/>
                <a:gd name="T3" fmla="*/ 0 h 22010"/>
                <a:gd name="T4" fmla="*/ 0 w 21600"/>
                <a:gd name="T5" fmla="*/ 0 h 220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0"/>
                <a:gd name="T11" fmla="*/ 21600 w 21600"/>
                <a:gd name="T12" fmla="*/ 22010 h 22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0" fill="none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0" stroke="0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70" name="Arc 22"/>
            <p:cNvSpPr>
              <a:spLocks/>
            </p:cNvSpPr>
            <p:nvPr/>
          </p:nvSpPr>
          <p:spPr bwMode="auto">
            <a:xfrm rot="120000">
              <a:off x="3395" y="1138"/>
              <a:ext cx="158" cy="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3" y="21599"/>
                  </a:moveTo>
                  <a:cubicBezTo>
                    <a:pt x="9587" y="21524"/>
                    <a:pt x="0" y="11875"/>
                    <a:pt x="0" y="0"/>
                  </a:cubicBezTo>
                </a:path>
                <a:path w="21600" h="21600" stroke="0" extrusionOk="0">
                  <a:moveTo>
                    <a:pt x="21463" y="21599"/>
                  </a:moveTo>
                  <a:cubicBezTo>
                    <a:pt x="9587" y="21524"/>
                    <a:pt x="0" y="11875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 rot="-385665">
            <a:off x="4527550" y="1436688"/>
            <a:ext cx="195263" cy="63500"/>
            <a:chOff x="3624" y="1152"/>
            <a:chExt cx="262" cy="57"/>
          </a:xfrm>
        </p:grpSpPr>
        <p:sp>
          <p:nvSpPr>
            <p:cNvPr id="38565" name="Arc 24"/>
            <p:cNvSpPr>
              <a:spLocks/>
            </p:cNvSpPr>
            <p:nvPr/>
          </p:nvSpPr>
          <p:spPr bwMode="auto">
            <a:xfrm rot="120000">
              <a:off x="3676" y="1152"/>
              <a:ext cx="106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66" name="Arc 25"/>
            <p:cNvSpPr>
              <a:spLocks/>
            </p:cNvSpPr>
            <p:nvPr/>
          </p:nvSpPr>
          <p:spPr bwMode="auto">
            <a:xfrm rot="120000">
              <a:off x="3624" y="1152"/>
              <a:ext cx="158" cy="53"/>
            </a:xfrm>
            <a:custGeom>
              <a:avLst/>
              <a:gdLst>
                <a:gd name="T0" fmla="*/ 0 w 21600"/>
                <a:gd name="T1" fmla="*/ 0 h 22010"/>
                <a:gd name="T2" fmla="*/ 0 w 21600"/>
                <a:gd name="T3" fmla="*/ 0 h 22010"/>
                <a:gd name="T4" fmla="*/ 0 w 21600"/>
                <a:gd name="T5" fmla="*/ 0 h 220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0"/>
                <a:gd name="T11" fmla="*/ 21600 w 21600"/>
                <a:gd name="T12" fmla="*/ 22010 h 22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0" fill="none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0" stroke="0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67" name="Arc 26"/>
            <p:cNvSpPr>
              <a:spLocks/>
            </p:cNvSpPr>
            <p:nvPr/>
          </p:nvSpPr>
          <p:spPr bwMode="auto">
            <a:xfrm rot="120000">
              <a:off x="3729" y="1156"/>
              <a:ext cx="157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2" y="21599"/>
                  </a:moveTo>
                  <a:cubicBezTo>
                    <a:pt x="9586" y="21523"/>
                    <a:pt x="0" y="11875"/>
                    <a:pt x="0" y="0"/>
                  </a:cubicBezTo>
                </a:path>
                <a:path w="21600" h="21600" stroke="0" extrusionOk="0">
                  <a:moveTo>
                    <a:pt x="21462" y="21599"/>
                  </a:moveTo>
                  <a:cubicBezTo>
                    <a:pt x="9586" y="21523"/>
                    <a:pt x="0" y="11875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6" name="Group 27"/>
          <p:cNvGrpSpPr>
            <a:grpSpLocks/>
          </p:cNvGrpSpPr>
          <p:nvPr/>
        </p:nvGrpSpPr>
        <p:grpSpPr bwMode="auto">
          <a:xfrm rot="-385665">
            <a:off x="4449763" y="1420813"/>
            <a:ext cx="196850" cy="65087"/>
            <a:chOff x="3520" y="1148"/>
            <a:chExt cx="262" cy="57"/>
          </a:xfrm>
        </p:grpSpPr>
        <p:sp>
          <p:nvSpPr>
            <p:cNvPr id="38562" name="Arc 28"/>
            <p:cNvSpPr>
              <a:spLocks/>
            </p:cNvSpPr>
            <p:nvPr/>
          </p:nvSpPr>
          <p:spPr bwMode="auto">
            <a:xfrm rot="120000">
              <a:off x="3573" y="1148"/>
              <a:ext cx="105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63" name="Arc 29"/>
            <p:cNvSpPr>
              <a:spLocks/>
            </p:cNvSpPr>
            <p:nvPr/>
          </p:nvSpPr>
          <p:spPr bwMode="auto">
            <a:xfrm rot="120000">
              <a:off x="3520" y="1148"/>
              <a:ext cx="158" cy="53"/>
            </a:xfrm>
            <a:custGeom>
              <a:avLst/>
              <a:gdLst>
                <a:gd name="T0" fmla="*/ 0 w 21600"/>
                <a:gd name="T1" fmla="*/ 0 h 22010"/>
                <a:gd name="T2" fmla="*/ 0 w 21600"/>
                <a:gd name="T3" fmla="*/ 0 h 22010"/>
                <a:gd name="T4" fmla="*/ 0 w 21600"/>
                <a:gd name="T5" fmla="*/ 0 h 220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0"/>
                <a:gd name="T11" fmla="*/ 21600 w 21600"/>
                <a:gd name="T12" fmla="*/ 22010 h 22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0" fill="none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0" stroke="0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64" name="Arc 30"/>
            <p:cNvSpPr>
              <a:spLocks/>
            </p:cNvSpPr>
            <p:nvPr/>
          </p:nvSpPr>
          <p:spPr bwMode="auto">
            <a:xfrm rot="120000">
              <a:off x="3624" y="1152"/>
              <a:ext cx="158" cy="53"/>
            </a:xfrm>
            <a:custGeom>
              <a:avLst/>
              <a:gdLst>
                <a:gd name="T0" fmla="*/ 0 w 21600"/>
                <a:gd name="T1" fmla="*/ 0 h 22010"/>
                <a:gd name="T2" fmla="*/ 0 w 21600"/>
                <a:gd name="T3" fmla="*/ 0 h 22010"/>
                <a:gd name="T4" fmla="*/ 0 w 21600"/>
                <a:gd name="T5" fmla="*/ 0 h 220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0"/>
                <a:gd name="T11" fmla="*/ 21600 w 21600"/>
                <a:gd name="T12" fmla="*/ 22010 h 22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0" fill="none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0" stroke="0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7" name="Group 31"/>
          <p:cNvGrpSpPr>
            <a:grpSpLocks/>
          </p:cNvGrpSpPr>
          <p:nvPr/>
        </p:nvGrpSpPr>
        <p:grpSpPr bwMode="auto">
          <a:xfrm rot="599682">
            <a:off x="4605338" y="1443038"/>
            <a:ext cx="196850" cy="65087"/>
            <a:chOff x="3729" y="1156"/>
            <a:chExt cx="262" cy="57"/>
          </a:xfrm>
        </p:grpSpPr>
        <p:sp>
          <p:nvSpPr>
            <p:cNvPr id="38559" name="Arc 32"/>
            <p:cNvSpPr>
              <a:spLocks/>
            </p:cNvSpPr>
            <p:nvPr/>
          </p:nvSpPr>
          <p:spPr bwMode="auto">
            <a:xfrm rot="120000">
              <a:off x="3781" y="1156"/>
              <a:ext cx="106" cy="53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394" y="21599"/>
                  </a:moveTo>
                  <a:cubicBezTo>
                    <a:pt x="9546" y="21486"/>
                    <a:pt x="0" y="11849"/>
                    <a:pt x="0" y="0"/>
                  </a:cubicBezTo>
                </a:path>
                <a:path w="21600" h="21599" stroke="0" extrusionOk="0">
                  <a:moveTo>
                    <a:pt x="21394" y="21599"/>
                  </a:moveTo>
                  <a:cubicBezTo>
                    <a:pt x="9546" y="21486"/>
                    <a:pt x="0" y="1184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60" name="Arc 33"/>
            <p:cNvSpPr>
              <a:spLocks/>
            </p:cNvSpPr>
            <p:nvPr/>
          </p:nvSpPr>
          <p:spPr bwMode="auto">
            <a:xfrm rot="120000">
              <a:off x="3729" y="1156"/>
              <a:ext cx="157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2" y="21599"/>
                  </a:moveTo>
                  <a:cubicBezTo>
                    <a:pt x="9586" y="21523"/>
                    <a:pt x="0" y="11875"/>
                    <a:pt x="0" y="0"/>
                  </a:cubicBezTo>
                </a:path>
                <a:path w="21600" h="21600" stroke="0" extrusionOk="0">
                  <a:moveTo>
                    <a:pt x="21462" y="21599"/>
                  </a:moveTo>
                  <a:cubicBezTo>
                    <a:pt x="9586" y="21523"/>
                    <a:pt x="0" y="11875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61" name="Arc 34"/>
            <p:cNvSpPr>
              <a:spLocks/>
            </p:cNvSpPr>
            <p:nvPr/>
          </p:nvSpPr>
          <p:spPr bwMode="auto">
            <a:xfrm rot="120000">
              <a:off x="3833" y="1159"/>
              <a:ext cx="158" cy="54"/>
            </a:xfrm>
            <a:custGeom>
              <a:avLst/>
              <a:gdLst>
                <a:gd name="T0" fmla="*/ 0 w 21600"/>
                <a:gd name="T1" fmla="*/ 0 h 22002"/>
                <a:gd name="T2" fmla="*/ 0 w 21600"/>
                <a:gd name="T3" fmla="*/ 0 h 22002"/>
                <a:gd name="T4" fmla="*/ 0 w 21600"/>
                <a:gd name="T5" fmla="*/ 0 h 2200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02"/>
                <a:gd name="T11" fmla="*/ 21600 w 21600"/>
                <a:gd name="T12" fmla="*/ 22002 h 2200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02" fill="none" extrusionOk="0">
                  <a:moveTo>
                    <a:pt x="21462" y="22001"/>
                  </a:moveTo>
                  <a:cubicBezTo>
                    <a:pt x="9586" y="21925"/>
                    <a:pt x="0" y="12277"/>
                    <a:pt x="0" y="402"/>
                  </a:cubicBezTo>
                  <a:cubicBezTo>
                    <a:pt x="-1" y="267"/>
                    <a:pt x="1" y="133"/>
                    <a:pt x="3" y="-1"/>
                  </a:cubicBezTo>
                </a:path>
                <a:path w="21600" h="22002" stroke="0" extrusionOk="0">
                  <a:moveTo>
                    <a:pt x="21462" y="22001"/>
                  </a:moveTo>
                  <a:cubicBezTo>
                    <a:pt x="9586" y="21925"/>
                    <a:pt x="0" y="12277"/>
                    <a:pt x="0" y="402"/>
                  </a:cubicBezTo>
                  <a:cubicBezTo>
                    <a:pt x="-1" y="267"/>
                    <a:pt x="1" y="133"/>
                    <a:pt x="3" y="-1"/>
                  </a:cubicBezTo>
                  <a:lnTo>
                    <a:pt x="21600" y="402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8" name="Group 35"/>
          <p:cNvGrpSpPr>
            <a:grpSpLocks/>
          </p:cNvGrpSpPr>
          <p:nvPr/>
        </p:nvGrpSpPr>
        <p:grpSpPr bwMode="auto">
          <a:xfrm rot="-385665">
            <a:off x="3709988" y="1408113"/>
            <a:ext cx="196850" cy="66675"/>
            <a:chOff x="2574" y="1091"/>
            <a:chExt cx="262" cy="58"/>
          </a:xfrm>
        </p:grpSpPr>
        <p:sp>
          <p:nvSpPr>
            <p:cNvPr id="38556" name="Arc 36"/>
            <p:cNvSpPr>
              <a:spLocks/>
            </p:cNvSpPr>
            <p:nvPr/>
          </p:nvSpPr>
          <p:spPr bwMode="auto">
            <a:xfrm rot="120000">
              <a:off x="2627" y="1092"/>
              <a:ext cx="106" cy="53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394" y="21599"/>
                  </a:moveTo>
                  <a:cubicBezTo>
                    <a:pt x="9546" y="21486"/>
                    <a:pt x="0" y="11849"/>
                    <a:pt x="0" y="0"/>
                  </a:cubicBezTo>
                </a:path>
                <a:path w="21600" h="21599" stroke="0" extrusionOk="0">
                  <a:moveTo>
                    <a:pt x="21394" y="21599"/>
                  </a:moveTo>
                  <a:cubicBezTo>
                    <a:pt x="9546" y="21486"/>
                    <a:pt x="0" y="1184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57" name="Arc 37"/>
            <p:cNvSpPr>
              <a:spLocks/>
            </p:cNvSpPr>
            <p:nvPr/>
          </p:nvSpPr>
          <p:spPr bwMode="auto">
            <a:xfrm rot="120000">
              <a:off x="2574" y="1091"/>
              <a:ext cx="158" cy="54"/>
            </a:xfrm>
            <a:custGeom>
              <a:avLst/>
              <a:gdLst>
                <a:gd name="T0" fmla="*/ 0 w 21600"/>
                <a:gd name="T1" fmla="*/ 0 h 22002"/>
                <a:gd name="T2" fmla="*/ 0 w 21600"/>
                <a:gd name="T3" fmla="*/ 0 h 22002"/>
                <a:gd name="T4" fmla="*/ 0 w 21600"/>
                <a:gd name="T5" fmla="*/ 0 h 2200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02"/>
                <a:gd name="T11" fmla="*/ 21600 w 21600"/>
                <a:gd name="T12" fmla="*/ 22002 h 2200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02" fill="none" extrusionOk="0">
                  <a:moveTo>
                    <a:pt x="21462" y="22001"/>
                  </a:moveTo>
                  <a:cubicBezTo>
                    <a:pt x="9586" y="21925"/>
                    <a:pt x="0" y="12277"/>
                    <a:pt x="0" y="402"/>
                  </a:cubicBezTo>
                  <a:cubicBezTo>
                    <a:pt x="-1" y="267"/>
                    <a:pt x="1" y="133"/>
                    <a:pt x="3" y="-1"/>
                  </a:cubicBezTo>
                </a:path>
                <a:path w="21600" h="22002" stroke="0" extrusionOk="0">
                  <a:moveTo>
                    <a:pt x="21462" y="22001"/>
                  </a:moveTo>
                  <a:cubicBezTo>
                    <a:pt x="9586" y="21925"/>
                    <a:pt x="0" y="12277"/>
                    <a:pt x="0" y="402"/>
                  </a:cubicBezTo>
                  <a:cubicBezTo>
                    <a:pt x="-1" y="267"/>
                    <a:pt x="1" y="133"/>
                    <a:pt x="3" y="-1"/>
                  </a:cubicBezTo>
                  <a:lnTo>
                    <a:pt x="21600" y="402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58" name="Arc 38"/>
            <p:cNvSpPr>
              <a:spLocks/>
            </p:cNvSpPr>
            <p:nvPr/>
          </p:nvSpPr>
          <p:spPr bwMode="auto">
            <a:xfrm rot="120000">
              <a:off x="2679" y="1096"/>
              <a:ext cx="157" cy="53"/>
            </a:xfrm>
            <a:custGeom>
              <a:avLst/>
              <a:gdLst>
                <a:gd name="T0" fmla="*/ 0 w 21600"/>
                <a:gd name="T1" fmla="*/ 0 h 22011"/>
                <a:gd name="T2" fmla="*/ 0 w 21600"/>
                <a:gd name="T3" fmla="*/ 0 h 22011"/>
                <a:gd name="T4" fmla="*/ 0 w 21600"/>
                <a:gd name="T5" fmla="*/ 0 h 2201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1"/>
                <a:gd name="T11" fmla="*/ 21600 w 21600"/>
                <a:gd name="T12" fmla="*/ 22011 h 220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1" fill="none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1" stroke="0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9" name="Group 39"/>
          <p:cNvGrpSpPr>
            <a:grpSpLocks/>
          </p:cNvGrpSpPr>
          <p:nvPr/>
        </p:nvGrpSpPr>
        <p:grpSpPr bwMode="auto">
          <a:xfrm rot="-385665">
            <a:off x="3848100" y="1411288"/>
            <a:ext cx="198438" cy="66675"/>
            <a:chOff x="2757" y="1102"/>
            <a:chExt cx="263" cy="58"/>
          </a:xfrm>
        </p:grpSpPr>
        <p:sp>
          <p:nvSpPr>
            <p:cNvPr id="38553" name="Arc 40"/>
            <p:cNvSpPr>
              <a:spLocks/>
            </p:cNvSpPr>
            <p:nvPr/>
          </p:nvSpPr>
          <p:spPr bwMode="auto">
            <a:xfrm rot="120000">
              <a:off x="2810" y="1103"/>
              <a:ext cx="104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54" name="Arc 41"/>
            <p:cNvSpPr>
              <a:spLocks/>
            </p:cNvSpPr>
            <p:nvPr/>
          </p:nvSpPr>
          <p:spPr bwMode="auto">
            <a:xfrm rot="120000">
              <a:off x="2757" y="1102"/>
              <a:ext cx="157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55" name="Arc 42"/>
            <p:cNvSpPr>
              <a:spLocks/>
            </p:cNvSpPr>
            <p:nvPr/>
          </p:nvSpPr>
          <p:spPr bwMode="auto">
            <a:xfrm rot="120000">
              <a:off x="2862" y="1106"/>
              <a:ext cx="158" cy="54"/>
            </a:xfrm>
            <a:custGeom>
              <a:avLst/>
              <a:gdLst>
                <a:gd name="T0" fmla="*/ 0 w 21600"/>
                <a:gd name="T1" fmla="*/ 0 h 22002"/>
                <a:gd name="T2" fmla="*/ 0 w 21600"/>
                <a:gd name="T3" fmla="*/ 0 h 22002"/>
                <a:gd name="T4" fmla="*/ 0 w 21600"/>
                <a:gd name="T5" fmla="*/ 0 h 2200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02"/>
                <a:gd name="T11" fmla="*/ 21600 w 21600"/>
                <a:gd name="T12" fmla="*/ 22002 h 2200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02" fill="none" extrusionOk="0">
                  <a:moveTo>
                    <a:pt x="21462" y="22001"/>
                  </a:moveTo>
                  <a:cubicBezTo>
                    <a:pt x="9586" y="21925"/>
                    <a:pt x="0" y="12277"/>
                    <a:pt x="0" y="402"/>
                  </a:cubicBezTo>
                  <a:cubicBezTo>
                    <a:pt x="-1" y="267"/>
                    <a:pt x="1" y="133"/>
                    <a:pt x="3" y="-1"/>
                  </a:cubicBezTo>
                </a:path>
                <a:path w="21600" h="22002" stroke="0" extrusionOk="0">
                  <a:moveTo>
                    <a:pt x="21462" y="22001"/>
                  </a:moveTo>
                  <a:cubicBezTo>
                    <a:pt x="9586" y="21925"/>
                    <a:pt x="0" y="12277"/>
                    <a:pt x="0" y="402"/>
                  </a:cubicBezTo>
                  <a:cubicBezTo>
                    <a:pt x="-1" y="267"/>
                    <a:pt x="1" y="133"/>
                    <a:pt x="3" y="-1"/>
                  </a:cubicBezTo>
                  <a:lnTo>
                    <a:pt x="21600" y="402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10" name="Group 43"/>
          <p:cNvGrpSpPr>
            <a:grpSpLocks/>
          </p:cNvGrpSpPr>
          <p:nvPr/>
        </p:nvGrpSpPr>
        <p:grpSpPr bwMode="auto">
          <a:xfrm rot="-385665">
            <a:off x="4508500" y="1436688"/>
            <a:ext cx="195263" cy="63500"/>
            <a:chOff x="3600" y="1151"/>
            <a:chExt cx="260" cy="57"/>
          </a:xfrm>
        </p:grpSpPr>
        <p:sp>
          <p:nvSpPr>
            <p:cNvPr id="38550" name="Arc 44"/>
            <p:cNvSpPr>
              <a:spLocks/>
            </p:cNvSpPr>
            <p:nvPr/>
          </p:nvSpPr>
          <p:spPr bwMode="auto">
            <a:xfrm rot="120000">
              <a:off x="3651" y="1151"/>
              <a:ext cx="105" cy="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51" name="Arc 45"/>
            <p:cNvSpPr>
              <a:spLocks/>
            </p:cNvSpPr>
            <p:nvPr/>
          </p:nvSpPr>
          <p:spPr bwMode="auto">
            <a:xfrm rot="120000">
              <a:off x="3600" y="1151"/>
              <a:ext cx="157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52" name="Arc 46"/>
            <p:cNvSpPr>
              <a:spLocks/>
            </p:cNvSpPr>
            <p:nvPr/>
          </p:nvSpPr>
          <p:spPr bwMode="auto">
            <a:xfrm rot="120000">
              <a:off x="3703" y="1155"/>
              <a:ext cx="157" cy="53"/>
            </a:xfrm>
            <a:custGeom>
              <a:avLst/>
              <a:gdLst>
                <a:gd name="T0" fmla="*/ 0 w 21600"/>
                <a:gd name="T1" fmla="*/ 0 h 22011"/>
                <a:gd name="T2" fmla="*/ 0 w 21600"/>
                <a:gd name="T3" fmla="*/ 0 h 22011"/>
                <a:gd name="T4" fmla="*/ 0 w 21600"/>
                <a:gd name="T5" fmla="*/ 0 h 2201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1"/>
                <a:gd name="T11" fmla="*/ 21600 w 21600"/>
                <a:gd name="T12" fmla="*/ 22011 h 220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1" fill="none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1" stroke="0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11" name="Group 47"/>
          <p:cNvGrpSpPr>
            <a:grpSpLocks/>
          </p:cNvGrpSpPr>
          <p:nvPr/>
        </p:nvGrpSpPr>
        <p:grpSpPr bwMode="auto">
          <a:xfrm rot="-385665">
            <a:off x="4387850" y="1412875"/>
            <a:ext cx="196850" cy="63500"/>
            <a:chOff x="3440" y="1137"/>
            <a:chExt cx="261" cy="56"/>
          </a:xfrm>
        </p:grpSpPr>
        <p:sp>
          <p:nvSpPr>
            <p:cNvPr id="38547" name="Arc 48"/>
            <p:cNvSpPr>
              <a:spLocks/>
            </p:cNvSpPr>
            <p:nvPr/>
          </p:nvSpPr>
          <p:spPr bwMode="auto">
            <a:xfrm rot="120000">
              <a:off x="3491" y="1137"/>
              <a:ext cx="106" cy="53"/>
            </a:xfrm>
            <a:custGeom>
              <a:avLst/>
              <a:gdLst>
                <a:gd name="T0" fmla="*/ 0 w 21600"/>
                <a:gd name="T1" fmla="*/ 0 h 22008"/>
                <a:gd name="T2" fmla="*/ 0 w 21600"/>
                <a:gd name="T3" fmla="*/ 0 h 22008"/>
                <a:gd name="T4" fmla="*/ 0 w 21600"/>
                <a:gd name="T5" fmla="*/ 0 h 2200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08"/>
                <a:gd name="T11" fmla="*/ 21600 w 21600"/>
                <a:gd name="T12" fmla="*/ 22008 h 2200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08" fill="none" extrusionOk="0">
                  <a:moveTo>
                    <a:pt x="21392" y="22008"/>
                  </a:moveTo>
                  <a:cubicBezTo>
                    <a:pt x="9544" y="21894"/>
                    <a:pt x="0" y="12257"/>
                    <a:pt x="0" y="409"/>
                  </a:cubicBezTo>
                  <a:cubicBezTo>
                    <a:pt x="-1" y="272"/>
                    <a:pt x="1" y="136"/>
                    <a:pt x="3" y="-1"/>
                  </a:cubicBezTo>
                </a:path>
                <a:path w="21600" h="22008" stroke="0" extrusionOk="0">
                  <a:moveTo>
                    <a:pt x="21392" y="22008"/>
                  </a:moveTo>
                  <a:cubicBezTo>
                    <a:pt x="9544" y="21894"/>
                    <a:pt x="0" y="12257"/>
                    <a:pt x="0" y="409"/>
                  </a:cubicBezTo>
                  <a:cubicBezTo>
                    <a:pt x="-1" y="272"/>
                    <a:pt x="1" y="136"/>
                    <a:pt x="3" y="-1"/>
                  </a:cubicBezTo>
                  <a:lnTo>
                    <a:pt x="21600" y="40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48" name="Arc 49"/>
            <p:cNvSpPr>
              <a:spLocks/>
            </p:cNvSpPr>
            <p:nvPr/>
          </p:nvSpPr>
          <p:spPr bwMode="auto">
            <a:xfrm rot="120000">
              <a:off x="3440" y="1137"/>
              <a:ext cx="157" cy="54"/>
            </a:xfrm>
            <a:custGeom>
              <a:avLst/>
              <a:gdLst>
                <a:gd name="T0" fmla="*/ 0 w 21600"/>
                <a:gd name="T1" fmla="*/ 0 h 22002"/>
                <a:gd name="T2" fmla="*/ 0 w 21600"/>
                <a:gd name="T3" fmla="*/ 0 h 22002"/>
                <a:gd name="T4" fmla="*/ 0 w 21600"/>
                <a:gd name="T5" fmla="*/ 0 h 2200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02"/>
                <a:gd name="T11" fmla="*/ 21600 w 21600"/>
                <a:gd name="T12" fmla="*/ 22002 h 2200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02" fill="none" extrusionOk="0">
                  <a:moveTo>
                    <a:pt x="21461" y="22001"/>
                  </a:moveTo>
                  <a:cubicBezTo>
                    <a:pt x="9586" y="21925"/>
                    <a:pt x="0" y="12277"/>
                    <a:pt x="0" y="402"/>
                  </a:cubicBezTo>
                  <a:cubicBezTo>
                    <a:pt x="-1" y="267"/>
                    <a:pt x="1" y="133"/>
                    <a:pt x="3" y="-1"/>
                  </a:cubicBezTo>
                </a:path>
                <a:path w="21600" h="22002" stroke="0" extrusionOk="0">
                  <a:moveTo>
                    <a:pt x="21461" y="22001"/>
                  </a:moveTo>
                  <a:cubicBezTo>
                    <a:pt x="9586" y="21925"/>
                    <a:pt x="0" y="12277"/>
                    <a:pt x="0" y="402"/>
                  </a:cubicBezTo>
                  <a:cubicBezTo>
                    <a:pt x="-1" y="267"/>
                    <a:pt x="1" y="133"/>
                    <a:pt x="3" y="-1"/>
                  </a:cubicBezTo>
                  <a:lnTo>
                    <a:pt x="21600" y="402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49" name="Arc 50"/>
            <p:cNvSpPr>
              <a:spLocks/>
            </p:cNvSpPr>
            <p:nvPr/>
          </p:nvSpPr>
          <p:spPr bwMode="auto">
            <a:xfrm rot="120000">
              <a:off x="3543" y="1140"/>
              <a:ext cx="158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3" y="21599"/>
                  </a:moveTo>
                  <a:cubicBezTo>
                    <a:pt x="9587" y="21524"/>
                    <a:pt x="0" y="11875"/>
                    <a:pt x="0" y="0"/>
                  </a:cubicBezTo>
                </a:path>
                <a:path w="21600" h="21600" stroke="0" extrusionOk="0">
                  <a:moveTo>
                    <a:pt x="21463" y="21599"/>
                  </a:moveTo>
                  <a:cubicBezTo>
                    <a:pt x="9587" y="21524"/>
                    <a:pt x="0" y="11875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12" name="Group 51"/>
          <p:cNvGrpSpPr>
            <a:grpSpLocks/>
          </p:cNvGrpSpPr>
          <p:nvPr/>
        </p:nvGrpSpPr>
        <p:grpSpPr bwMode="auto">
          <a:xfrm rot="-385665">
            <a:off x="4108450" y="1422400"/>
            <a:ext cx="195263" cy="65088"/>
            <a:chOff x="3075" y="1110"/>
            <a:chExt cx="261" cy="57"/>
          </a:xfrm>
        </p:grpSpPr>
        <p:sp>
          <p:nvSpPr>
            <p:cNvPr id="38544" name="Arc 52"/>
            <p:cNvSpPr>
              <a:spLocks/>
            </p:cNvSpPr>
            <p:nvPr/>
          </p:nvSpPr>
          <p:spPr bwMode="auto">
            <a:xfrm rot="120000">
              <a:off x="3127" y="1111"/>
              <a:ext cx="105" cy="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45" name="Arc 53"/>
            <p:cNvSpPr>
              <a:spLocks/>
            </p:cNvSpPr>
            <p:nvPr/>
          </p:nvSpPr>
          <p:spPr bwMode="auto">
            <a:xfrm rot="120000">
              <a:off x="3075" y="1110"/>
              <a:ext cx="157" cy="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2" y="21599"/>
                  </a:moveTo>
                  <a:cubicBezTo>
                    <a:pt x="9586" y="21523"/>
                    <a:pt x="0" y="11875"/>
                    <a:pt x="0" y="0"/>
                  </a:cubicBezTo>
                </a:path>
                <a:path w="21600" h="21600" stroke="0" extrusionOk="0">
                  <a:moveTo>
                    <a:pt x="21462" y="21599"/>
                  </a:moveTo>
                  <a:cubicBezTo>
                    <a:pt x="9586" y="21523"/>
                    <a:pt x="0" y="11875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46" name="Arc 54"/>
            <p:cNvSpPr>
              <a:spLocks/>
            </p:cNvSpPr>
            <p:nvPr/>
          </p:nvSpPr>
          <p:spPr bwMode="auto">
            <a:xfrm rot="120000">
              <a:off x="3179" y="1115"/>
              <a:ext cx="157" cy="52"/>
            </a:xfrm>
            <a:custGeom>
              <a:avLst/>
              <a:gdLst>
                <a:gd name="T0" fmla="*/ 0 w 21600"/>
                <a:gd name="T1" fmla="*/ 0 h 22019"/>
                <a:gd name="T2" fmla="*/ 0 w 21600"/>
                <a:gd name="T3" fmla="*/ 0 h 22019"/>
                <a:gd name="T4" fmla="*/ 0 w 21600"/>
                <a:gd name="T5" fmla="*/ 0 h 2201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9"/>
                <a:gd name="T11" fmla="*/ 21600 w 21600"/>
                <a:gd name="T12" fmla="*/ 22019 h 220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9" fill="none" extrusionOk="0">
                  <a:moveTo>
                    <a:pt x="21600" y="22019"/>
                  </a:moveTo>
                  <a:cubicBezTo>
                    <a:pt x="9670" y="22019"/>
                    <a:pt x="0" y="12348"/>
                    <a:pt x="0" y="419"/>
                  </a:cubicBezTo>
                  <a:cubicBezTo>
                    <a:pt x="-1" y="279"/>
                    <a:pt x="1" y="139"/>
                    <a:pt x="4" y="0"/>
                  </a:cubicBezTo>
                </a:path>
                <a:path w="21600" h="22019" stroke="0" extrusionOk="0">
                  <a:moveTo>
                    <a:pt x="21600" y="22019"/>
                  </a:moveTo>
                  <a:cubicBezTo>
                    <a:pt x="9670" y="22019"/>
                    <a:pt x="0" y="12348"/>
                    <a:pt x="0" y="419"/>
                  </a:cubicBezTo>
                  <a:cubicBezTo>
                    <a:pt x="-1" y="279"/>
                    <a:pt x="1" y="139"/>
                    <a:pt x="4" y="0"/>
                  </a:cubicBezTo>
                  <a:lnTo>
                    <a:pt x="21600" y="41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13" name="Group 55"/>
          <p:cNvGrpSpPr>
            <a:grpSpLocks/>
          </p:cNvGrpSpPr>
          <p:nvPr/>
        </p:nvGrpSpPr>
        <p:grpSpPr bwMode="auto">
          <a:xfrm>
            <a:off x="3905250" y="1414463"/>
            <a:ext cx="349250" cy="87312"/>
            <a:chOff x="2460" y="891"/>
            <a:chExt cx="220" cy="55"/>
          </a:xfrm>
        </p:grpSpPr>
        <p:grpSp>
          <p:nvGrpSpPr>
            <p:cNvPr id="14" name="Group 56"/>
            <p:cNvGrpSpPr>
              <a:grpSpLocks/>
            </p:cNvGrpSpPr>
            <p:nvPr/>
          </p:nvGrpSpPr>
          <p:grpSpPr bwMode="auto">
            <a:xfrm rot="-385665">
              <a:off x="2460" y="894"/>
              <a:ext cx="124" cy="40"/>
              <a:chOff x="2830" y="1113"/>
              <a:chExt cx="262" cy="56"/>
            </a:xfrm>
          </p:grpSpPr>
          <p:sp>
            <p:nvSpPr>
              <p:cNvPr id="38541" name="Arc 57"/>
              <p:cNvSpPr>
                <a:spLocks/>
              </p:cNvSpPr>
              <p:nvPr/>
            </p:nvSpPr>
            <p:spPr bwMode="auto">
              <a:xfrm rot="120000">
                <a:off x="2883" y="1114"/>
                <a:ext cx="105" cy="53"/>
              </a:xfrm>
              <a:custGeom>
                <a:avLst/>
                <a:gdLst>
                  <a:gd name="T0" fmla="*/ 0 w 21600"/>
                  <a:gd name="T1" fmla="*/ 0 h 21599"/>
                  <a:gd name="T2" fmla="*/ 0 w 21600"/>
                  <a:gd name="T3" fmla="*/ 0 h 21599"/>
                  <a:gd name="T4" fmla="*/ 0 w 21600"/>
                  <a:gd name="T5" fmla="*/ 0 h 215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9"/>
                  <a:gd name="T11" fmla="*/ 21600 w 21600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9" fill="none" extrusionOk="0">
                    <a:moveTo>
                      <a:pt x="21392" y="21599"/>
                    </a:moveTo>
                    <a:cubicBezTo>
                      <a:pt x="9544" y="21485"/>
                      <a:pt x="0" y="11848"/>
                      <a:pt x="0" y="0"/>
                    </a:cubicBezTo>
                  </a:path>
                  <a:path w="21600" h="21599" stroke="0" extrusionOk="0">
                    <a:moveTo>
                      <a:pt x="21392" y="21599"/>
                    </a:moveTo>
                    <a:cubicBezTo>
                      <a:pt x="9544" y="21485"/>
                      <a:pt x="0" y="11848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8542" name="Arc 58"/>
              <p:cNvSpPr>
                <a:spLocks/>
              </p:cNvSpPr>
              <p:nvPr/>
            </p:nvSpPr>
            <p:spPr bwMode="auto">
              <a:xfrm rot="120000">
                <a:off x="2830" y="1113"/>
                <a:ext cx="157" cy="53"/>
              </a:xfrm>
              <a:custGeom>
                <a:avLst/>
                <a:gdLst>
                  <a:gd name="T0" fmla="*/ 0 w 21600"/>
                  <a:gd name="T1" fmla="*/ 0 h 22010"/>
                  <a:gd name="T2" fmla="*/ 0 w 21600"/>
                  <a:gd name="T3" fmla="*/ 0 h 22010"/>
                  <a:gd name="T4" fmla="*/ 0 w 21600"/>
                  <a:gd name="T5" fmla="*/ 0 h 2201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10"/>
                  <a:gd name="T11" fmla="*/ 21600 w 21600"/>
                  <a:gd name="T12" fmla="*/ 22010 h 220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10" fill="none" extrusionOk="0">
                    <a:moveTo>
                      <a:pt x="21461" y="22009"/>
                    </a:moveTo>
                    <a:cubicBezTo>
                      <a:pt x="9586" y="21933"/>
                      <a:pt x="0" y="12285"/>
                      <a:pt x="0" y="410"/>
                    </a:cubicBezTo>
                    <a:cubicBezTo>
                      <a:pt x="-1" y="273"/>
                      <a:pt x="1" y="136"/>
                      <a:pt x="3" y="-1"/>
                    </a:cubicBezTo>
                  </a:path>
                  <a:path w="21600" h="22010" stroke="0" extrusionOk="0">
                    <a:moveTo>
                      <a:pt x="21461" y="22009"/>
                    </a:moveTo>
                    <a:cubicBezTo>
                      <a:pt x="9586" y="21933"/>
                      <a:pt x="0" y="12285"/>
                      <a:pt x="0" y="410"/>
                    </a:cubicBezTo>
                    <a:cubicBezTo>
                      <a:pt x="-1" y="273"/>
                      <a:pt x="1" y="136"/>
                      <a:pt x="3" y="-1"/>
                    </a:cubicBezTo>
                    <a:lnTo>
                      <a:pt x="21600" y="41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8543" name="Arc 59"/>
              <p:cNvSpPr>
                <a:spLocks/>
              </p:cNvSpPr>
              <p:nvPr/>
            </p:nvSpPr>
            <p:spPr bwMode="auto">
              <a:xfrm rot="120000">
                <a:off x="2935" y="1117"/>
                <a:ext cx="157" cy="5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15" name="Group 60"/>
            <p:cNvGrpSpPr>
              <a:grpSpLocks/>
            </p:cNvGrpSpPr>
            <p:nvPr/>
          </p:nvGrpSpPr>
          <p:grpSpPr bwMode="auto">
            <a:xfrm rot="-385665">
              <a:off x="2556" y="905"/>
              <a:ext cx="124" cy="41"/>
              <a:chOff x="3005" y="1120"/>
              <a:chExt cx="261" cy="58"/>
            </a:xfrm>
          </p:grpSpPr>
          <p:sp>
            <p:nvSpPr>
              <p:cNvPr id="38538" name="Arc 61"/>
              <p:cNvSpPr>
                <a:spLocks/>
              </p:cNvSpPr>
              <p:nvPr/>
            </p:nvSpPr>
            <p:spPr bwMode="auto">
              <a:xfrm rot="120000">
                <a:off x="3058" y="1121"/>
                <a:ext cx="104" cy="53"/>
              </a:xfrm>
              <a:custGeom>
                <a:avLst/>
                <a:gdLst>
                  <a:gd name="T0" fmla="*/ 0 w 21600"/>
                  <a:gd name="T1" fmla="*/ 0 h 21599"/>
                  <a:gd name="T2" fmla="*/ 0 w 21600"/>
                  <a:gd name="T3" fmla="*/ 0 h 21599"/>
                  <a:gd name="T4" fmla="*/ 0 w 21600"/>
                  <a:gd name="T5" fmla="*/ 0 h 215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9"/>
                  <a:gd name="T11" fmla="*/ 21600 w 21600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9" fill="none" extrusionOk="0">
                    <a:moveTo>
                      <a:pt x="21391" y="21598"/>
                    </a:moveTo>
                    <a:cubicBezTo>
                      <a:pt x="9543" y="21484"/>
                      <a:pt x="0" y="11847"/>
                      <a:pt x="0" y="0"/>
                    </a:cubicBezTo>
                  </a:path>
                  <a:path w="21600" h="21599" stroke="0" extrusionOk="0">
                    <a:moveTo>
                      <a:pt x="21391" y="21598"/>
                    </a:moveTo>
                    <a:cubicBezTo>
                      <a:pt x="9543" y="21484"/>
                      <a:pt x="0" y="11847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8539" name="Arc 62"/>
              <p:cNvSpPr>
                <a:spLocks/>
              </p:cNvSpPr>
              <p:nvPr/>
            </p:nvSpPr>
            <p:spPr bwMode="auto">
              <a:xfrm rot="120000">
                <a:off x="3005" y="1120"/>
                <a:ext cx="157" cy="53"/>
              </a:xfrm>
              <a:custGeom>
                <a:avLst/>
                <a:gdLst>
                  <a:gd name="T0" fmla="*/ 0 w 21600"/>
                  <a:gd name="T1" fmla="*/ 0 h 22011"/>
                  <a:gd name="T2" fmla="*/ 0 w 21600"/>
                  <a:gd name="T3" fmla="*/ 0 h 22011"/>
                  <a:gd name="T4" fmla="*/ 0 w 21600"/>
                  <a:gd name="T5" fmla="*/ 0 h 2201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11"/>
                  <a:gd name="T11" fmla="*/ 21600 w 21600"/>
                  <a:gd name="T12" fmla="*/ 22011 h 220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11" fill="none" extrusionOk="0">
                    <a:moveTo>
                      <a:pt x="21600" y="22011"/>
                    </a:moveTo>
                    <a:cubicBezTo>
                      <a:pt x="9670" y="22011"/>
                      <a:pt x="0" y="12340"/>
                      <a:pt x="0" y="411"/>
                    </a:cubicBezTo>
                    <a:cubicBezTo>
                      <a:pt x="-1" y="273"/>
                      <a:pt x="1" y="136"/>
                      <a:pt x="3" y="-1"/>
                    </a:cubicBezTo>
                  </a:path>
                  <a:path w="21600" h="22011" stroke="0" extrusionOk="0">
                    <a:moveTo>
                      <a:pt x="21600" y="22011"/>
                    </a:moveTo>
                    <a:cubicBezTo>
                      <a:pt x="9670" y="22011"/>
                      <a:pt x="0" y="12340"/>
                      <a:pt x="0" y="411"/>
                    </a:cubicBezTo>
                    <a:cubicBezTo>
                      <a:pt x="-1" y="273"/>
                      <a:pt x="1" y="136"/>
                      <a:pt x="3" y="-1"/>
                    </a:cubicBezTo>
                    <a:lnTo>
                      <a:pt x="21600" y="411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8540" name="Arc 63"/>
              <p:cNvSpPr>
                <a:spLocks/>
              </p:cNvSpPr>
              <p:nvPr/>
            </p:nvSpPr>
            <p:spPr bwMode="auto">
              <a:xfrm rot="120000">
                <a:off x="3109" y="1125"/>
                <a:ext cx="157" cy="53"/>
              </a:xfrm>
              <a:custGeom>
                <a:avLst/>
                <a:gdLst>
                  <a:gd name="T0" fmla="*/ 0 w 21600"/>
                  <a:gd name="T1" fmla="*/ 0 h 22010"/>
                  <a:gd name="T2" fmla="*/ 0 w 21600"/>
                  <a:gd name="T3" fmla="*/ 0 h 22010"/>
                  <a:gd name="T4" fmla="*/ 0 w 21600"/>
                  <a:gd name="T5" fmla="*/ 0 h 2201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10"/>
                  <a:gd name="T11" fmla="*/ 21600 w 21600"/>
                  <a:gd name="T12" fmla="*/ 22010 h 220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10" fill="none" extrusionOk="0">
                    <a:moveTo>
                      <a:pt x="21461" y="22009"/>
                    </a:moveTo>
                    <a:cubicBezTo>
                      <a:pt x="9586" y="21933"/>
                      <a:pt x="0" y="12285"/>
                      <a:pt x="0" y="410"/>
                    </a:cubicBezTo>
                    <a:cubicBezTo>
                      <a:pt x="-1" y="273"/>
                      <a:pt x="1" y="136"/>
                      <a:pt x="3" y="-1"/>
                    </a:cubicBezTo>
                  </a:path>
                  <a:path w="21600" h="22010" stroke="0" extrusionOk="0">
                    <a:moveTo>
                      <a:pt x="21461" y="22009"/>
                    </a:moveTo>
                    <a:cubicBezTo>
                      <a:pt x="9586" y="21933"/>
                      <a:pt x="0" y="12285"/>
                      <a:pt x="0" y="410"/>
                    </a:cubicBezTo>
                    <a:cubicBezTo>
                      <a:pt x="-1" y="273"/>
                      <a:pt x="1" y="136"/>
                      <a:pt x="3" y="-1"/>
                    </a:cubicBezTo>
                    <a:lnTo>
                      <a:pt x="21600" y="41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16" name="Group 64"/>
            <p:cNvGrpSpPr>
              <a:grpSpLocks/>
            </p:cNvGrpSpPr>
            <p:nvPr/>
          </p:nvGrpSpPr>
          <p:grpSpPr bwMode="auto">
            <a:xfrm rot="-385665">
              <a:off x="2467" y="900"/>
              <a:ext cx="124" cy="41"/>
              <a:chOff x="2844" y="1123"/>
              <a:chExt cx="260" cy="56"/>
            </a:xfrm>
          </p:grpSpPr>
          <p:sp>
            <p:nvSpPr>
              <p:cNvPr id="38535" name="Arc 65"/>
              <p:cNvSpPr>
                <a:spLocks/>
              </p:cNvSpPr>
              <p:nvPr/>
            </p:nvSpPr>
            <p:spPr bwMode="auto">
              <a:xfrm rot="120000">
                <a:off x="2895" y="1124"/>
                <a:ext cx="105" cy="52"/>
              </a:xfrm>
              <a:custGeom>
                <a:avLst/>
                <a:gdLst>
                  <a:gd name="T0" fmla="*/ 0 w 21600"/>
                  <a:gd name="T1" fmla="*/ 0 h 21599"/>
                  <a:gd name="T2" fmla="*/ 0 w 21600"/>
                  <a:gd name="T3" fmla="*/ 0 h 21599"/>
                  <a:gd name="T4" fmla="*/ 0 w 21600"/>
                  <a:gd name="T5" fmla="*/ 0 h 215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9"/>
                  <a:gd name="T11" fmla="*/ 21600 w 21600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9" fill="none" extrusionOk="0">
                    <a:moveTo>
                      <a:pt x="21392" y="21599"/>
                    </a:moveTo>
                    <a:cubicBezTo>
                      <a:pt x="9544" y="21485"/>
                      <a:pt x="0" y="11848"/>
                      <a:pt x="0" y="0"/>
                    </a:cubicBezTo>
                  </a:path>
                  <a:path w="21600" h="21599" stroke="0" extrusionOk="0">
                    <a:moveTo>
                      <a:pt x="21392" y="21599"/>
                    </a:moveTo>
                    <a:cubicBezTo>
                      <a:pt x="9544" y="21485"/>
                      <a:pt x="0" y="11848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8536" name="Arc 66"/>
              <p:cNvSpPr>
                <a:spLocks/>
              </p:cNvSpPr>
              <p:nvPr/>
            </p:nvSpPr>
            <p:spPr bwMode="auto">
              <a:xfrm rot="120000">
                <a:off x="2844" y="1123"/>
                <a:ext cx="157" cy="5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8537" name="Arc 67"/>
              <p:cNvSpPr>
                <a:spLocks/>
              </p:cNvSpPr>
              <p:nvPr/>
            </p:nvSpPr>
            <p:spPr bwMode="auto">
              <a:xfrm rot="120000">
                <a:off x="2947" y="1126"/>
                <a:ext cx="157" cy="5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17" name="Group 68"/>
            <p:cNvGrpSpPr>
              <a:grpSpLocks/>
            </p:cNvGrpSpPr>
            <p:nvPr/>
          </p:nvGrpSpPr>
          <p:grpSpPr bwMode="auto">
            <a:xfrm rot="-385665">
              <a:off x="2503" y="891"/>
              <a:ext cx="122" cy="41"/>
              <a:chOff x="2920" y="1108"/>
              <a:chExt cx="259" cy="58"/>
            </a:xfrm>
          </p:grpSpPr>
          <p:sp>
            <p:nvSpPr>
              <p:cNvPr id="38532" name="Arc 69"/>
              <p:cNvSpPr>
                <a:spLocks/>
              </p:cNvSpPr>
              <p:nvPr/>
            </p:nvSpPr>
            <p:spPr bwMode="auto">
              <a:xfrm rot="120000">
                <a:off x="2969" y="1110"/>
                <a:ext cx="106" cy="53"/>
              </a:xfrm>
              <a:custGeom>
                <a:avLst/>
                <a:gdLst>
                  <a:gd name="T0" fmla="*/ 0 w 21600"/>
                  <a:gd name="T1" fmla="*/ 0 h 22008"/>
                  <a:gd name="T2" fmla="*/ 0 w 21600"/>
                  <a:gd name="T3" fmla="*/ 0 h 22008"/>
                  <a:gd name="T4" fmla="*/ 0 w 21600"/>
                  <a:gd name="T5" fmla="*/ 0 h 2200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08"/>
                  <a:gd name="T11" fmla="*/ 21600 w 21600"/>
                  <a:gd name="T12" fmla="*/ 22008 h 2200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08" fill="none" extrusionOk="0">
                    <a:moveTo>
                      <a:pt x="21392" y="22008"/>
                    </a:moveTo>
                    <a:cubicBezTo>
                      <a:pt x="9544" y="21894"/>
                      <a:pt x="0" y="12257"/>
                      <a:pt x="0" y="409"/>
                    </a:cubicBezTo>
                    <a:cubicBezTo>
                      <a:pt x="-1" y="272"/>
                      <a:pt x="1" y="136"/>
                      <a:pt x="3" y="-1"/>
                    </a:cubicBezTo>
                  </a:path>
                  <a:path w="21600" h="22008" stroke="0" extrusionOk="0">
                    <a:moveTo>
                      <a:pt x="21392" y="22008"/>
                    </a:moveTo>
                    <a:cubicBezTo>
                      <a:pt x="9544" y="21894"/>
                      <a:pt x="0" y="12257"/>
                      <a:pt x="0" y="409"/>
                    </a:cubicBezTo>
                    <a:cubicBezTo>
                      <a:pt x="-1" y="272"/>
                      <a:pt x="1" y="136"/>
                      <a:pt x="3" y="-1"/>
                    </a:cubicBezTo>
                    <a:lnTo>
                      <a:pt x="21600" y="409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8533" name="Arc 70"/>
              <p:cNvSpPr>
                <a:spLocks/>
              </p:cNvSpPr>
              <p:nvPr/>
            </p:nvSpPr>
            <p:spPr bwMode="auto">
              <a:xfrm rot="120000">
                <a:off x="2920" y="1108"/>
                <a:ext cx="156" cy="5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8534" name="Arc 71"/>
              <p:cNvSpPr>
                <a:spLocks/>
              </p:cNvSpPr>
              <p:nvPr/>
            </p:nvSpPr>
            <p:spPr bwMode="auto">
              <a:xfrm rot="120000">
                <a:off x="3020" y="1113"/>
                <a:ext cx="159" cy="53"/>
              </a:xfrm>
              <a:custGeom>
                <a:avLst/>
                <a:gdLst>
                  <a:gd name="T0" fmla="*/ 0 w 21600"/>
                  <a:gd name="T1" fmla="*/ 0 h 22010"/>
                  <a:gd name="T2" fmla="*/ 0 w 21600"/>
                  <a:gd name="T3" fmla="*/ 0 h 22010"/>
                  <a:gd name="T4" fmla="*/ 0 w 21600"/>
                  <a:gd name="T5" fmla="*/ 0 h 2201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10"/>
                  <a:gd name="T11" fmla="*/ 21600 w 21600"/>
                  <a:gd name="T12" fmla="*/ 22010 h 220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10" fill="none" extrusionOk="0">
                    <a:moveTo>
                      <a:pt x="21462" y="22009"/>
                    </a:moveTo>
                    <a:cubicBezTo>
                      <a:pt x="9586" y="21933"/>
                      <a:pt x="0" y="12285"/>
                      <a:pt x="0" y="410"/>
                    </a:cubicBezTo>
                    <a:cubicBezTo>
                      <a:pt x="-1" y="273"/>
                      <a:pt x="1" y="136"/>
                      <a:pt x="3" y="-1"/>
                    </a:cubicBezTo>
                  </a:path>
                  <a:path w="21600" h="22010" stroke="0" extrusionOk="0">
                    <a:moveTo>
                      <a:pt x="21462" y="22009"/>
                    </a:moveTo>
                    <a:cubicBezTo>
                      <a:pt x="9586" y="21933"/>
                      <a:pt x="0" y="12285"/>
                      <a:pt x="0" y="410"/>
                    </a:cubicBezTo>
                    <a:cubicBezTo>
                      <a:pt x="-1" y="273"/>
                      <a:pt x="1" y="136"/>
                      <a:pt x="3" y="-1"/>
                    </a:cubicBezTo>
                    <a:lnTo>
                      <a:pt x="21600" y="41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</p:grpSp>
      <p:grpSp>
        <p:nvGrpSpPr>
          <p:cNvPr id="18" name="Group 72"/>
          <p:cNvGrpSpPr>
            <a:grpSpLocks/>
          </p:cNvGrpSpPr>
          <p:nvPr/>
        </p:nvGrpSpPr>
        <p:grpSpPr bwMode="auto">
          <a:xfrm rot="-385665">
            <a:off x="4225925" y="1411288"/>
            <a:ext cx="195263" cy="68262"/>
            <a:chOff x="3265" y="1129"/>
            <a:chExt cx="262" cy="59"/>
          </a:xfrm>
        </p:grpSpPr>
        <p:sp>
          <p:nvSpPr>
            <p:cNvPr id="38525" name="Arc 73"/>
            <p:cNvSpPr>
              <a:spLocks/>
            </p:cNvSpPr>
            <p:nvPr/>
          </p:nvSpPr>
          <p:spPr bwMode="auto">
            <a:xfrm rot="120000">
              <a:off x="3318" y="1130"/>
              <a:ext cx="105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26" name="Arc 74"/>
            <p:cNvSpPr>
              <a:spLocks/>
            </p:cNvSpPr>
            <p:nvPr/>
          </p:nvSpPr>
          <p:spPr bwMode="auto">
            <a:xfrm rot="120000">
              <a:off x="3265" y="1129"/>
              <a:ext cx="158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3" y="21599"/>
                  </a:moveTo>
                  <a:cubicBezTo>
                    <a:pt x="9587" y="21524"/>
                    <a:pt x="0" y="11875"/>
                    <a:pt x="0" y="0"/>
                  </a:cubicBezTo>
                </a:path>
                <a:path w="21600" h="21600" stroke="0" extrusionOk="0">
                  <a:moveTo>
                    <a:pt x="21463" y="21599"/>
                  </a:moveTo>
                  <a:cubicBezTo>
                    <a:pt x="9587" y="21524"/>
                    <a:pt x="0" y="11875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27" name="Arc 75"/>
            <p:cNvSpPr>
              <a:spLocks/>
            </p:cNvSpPr>
            <p:nvPr/>
          </p:nvSpPr>
          <p:spPr bwMode="auto">
            <a:xfrm rot="120000">
              <a:off x="3369" y="1134"/>
              <a:ext cx="158" cy="54"/>
            </a:xfrm>
            <a:custGeom>
              <a:avLst/>
              <a:gdLst>
                <a:gd name="T0" fmla="*/ 0 w 21600"/>
                <a:gd name="T1" fmla="*/ 0 h 22002"/>
                <a:gd name="T2" fmla="*/ 0 w 21600"/>
                <a:gd name="T3" fmla="*/ 0 h 22002"/>
                <a:gd name="T4" fmla="*/ 0 w 21600"/>
                <a:gd name="T5" fmla="*/ 0 h 2200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02"/>
                <a:gd name="T11" fmla="*/ 21600 w 21600"/>
                <a:gd name="T12" fmla="*/ 22002 h 2200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02" fill="none" extrusionOk="0">
                  <a:moveTo>
                    <a:pt x="21462" y="22001"/>
                  </a:moveTo>
                  <a:cubicBezTo>
                    <a:pt x="9586" y="21925"/>
                    <a:pt x="0" y="12277"/>
                    <a:pt x="0" y="402"/>
                  </a:cubicBezTo>
                  <a:cubicBezTo>
                    <a:pt x="-1" y="267"/>
                    <a:pt x="1" y="133"/>
                    <a:pt x="3" y="-1"/>
                  </a:cubicBezTo>
                </a:path>
                <a:path w="21600" h="22002" stroke="0" extrusionOk="0">
                  <a:moveTo>
                    <a:pt x="21462" y="22001"/>
                  </a:moveTo>
                  <a:cubicBezTo>
                    <a:pt x="9586" y="21925"/>
                    <a:pt x="0" y="12277"/>
                    <a:pt x="0" y="402"/>
                  </a:cubicBezTo>
                  <a:cubicBezTo>
                    <a:pt x="-1" y="267"/>
                    <a:pt x="1" y="133"/>
                    <a:pt x="3" y="-1"/>
                  </a:cubicBezTo>
                  <a:lnTo>
                    <a:pt x="21600" y="402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19" name="Group 76"/>
          <p:cNvGrpSpPr>
            <a:grpSpLocks/>
          </p:cNvGrpSpPr>
          <p:nvPr/>
        </p:nvGrpSpPr>
        <p:grpSpPr bwMode="auto">
          <a:xfrm rot="-385665">
            <a:off x="3621088" y="1408113"/>
            <a:ext cx="195262" cy="61912"/>
            <a:chOff x="2497" y="1085"/>
            <a:chExt cx="261" cy="55"/>
          </a:xfrm>
        </p:grpSpPr>
        <p:sp>
          <p:nvSpPr>
            <p:cNvPr id="38522" name="Arc 77"/>
            <p:cNvSpPr>
              <a:spLocks/>
            </p:cNvSpPr>
            <p:nvPr/>
          </p:nvSpPr>
          <p:spPr bwMode="auto">
            <a:xfrm rot="120000">
              <a:off x="2551" y="1086"/>
              <a:ext cx="104" cy="53"/>
            </a:xfrm>
            <a:custGeom>
              <a:avLst/>
              <a:gdLst>
                <a:gd name="T0" fmla="*/ 0 w 21600"/>
                <a:gd name="T1" fmla="*/ 0 h 22011"/>
                <a:gd name="T2" fmla="*/ 0 w 21600"/>
                <a:gd name="T3" fmla="*/ 0 h 22011"/>
                <a:gd name="T4" fmla="*/ 0 w 21600"/>
                <a:gd name="T5" fmla="*/ 0 h 2201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1"/>
                <a:gd name="T11" fmla="*/ 21600 w 21600"/>
                <a:gd name="T12" fmla="*/ 22011 h 220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1" fill="none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1" stroke="0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23" name="Arc 78"/>
            <p:cNvSpPr>
              <a:spLocks/>
            </p:cNvSpPr>
            <p:nvPr/>
          </p:nvSpPr>
          <p:spPr bwMode="auto">
            <a:xfrm rot="120000">
              <a:off x="2497" y="1085"/>
              <a:ext cx="158" cy="53"/>
            </a:xfrm>
            <a:custGeom>
              <a:avLst/>
              <a:gdLst>
                <a:gd name="T0" fmla="*/ 0 w 21600"/>
                <a:gd name="T1" fmla="*/ 0 h 22010"/>
                <a:gd name="T2" fmla="*/ 0 w 21600"/>
                <a:gd name="T3" fmla="*/ 0 h 22010"/>
                <a:gd name="T4" fmla="*/ 0 w 21600"/>
                <a:gd name="T5" fmla="*/ 0 h 220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0"/>
                <a:gd name="T11" fmla="*/ 21600 w 21600"/>
                <a:gd name="T12" fmla="*/ 22010 h 22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0" fill="none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0" stroke="0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24" name="Arc 79"/>
            <p:cNvSpPr>
              <a:spLocks/>
            </p:cNvSpPr>
            <p:nvPr/>
          </p:nvSpPr>
          <p:spPr bwMode="auto">
            <a:xfrm rot="120000">
              <a:off x="2601" y="1088"/>
              <a:ext cx="157" cy="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20" name="Group 80"/>
          <p:cNvGrpSpPr>
            <a:grpSpLocks/>
          </p:cNvGrpSpPr>
          <p:nvPr/>
        </p:nvGrpSpPr>
        <p:grpSpPr bwMode="auto">
          <a:xfrm rot="-385665">
            <a:off x="3759200" y="1398588"/>
            <a:ext cx="198438" cy="63500"/>
            <a:chOff x="2640" y="1086"/>
            <a:chExt cx="263" cy="56"/>
          </a:xfrm>
        </p:grpSpPr>
        <p:sp>
          <p:nvSpPr>
            <p:cNvPr id="38519" name="Arc 81"/>
            <p:cNvSpPr>
              <a:spLocks/>
            </p:cNvSpPr>
            <p:nvPr/>
          </p:nvSpPr>
          <p:spPr bwMode="auto">
            <a:xfrm rot="120000">
              <a:off x="2693" y="1087"/>
              <a:ext cx="105" cy="52"/>
            </a:xfrm>
            <a:custGeom>
              <a:avLst/>
              <a:gdLst>
                <a:gd name="T0" fmla="*/ 0 w 21600"/>
                <a:gd name="T1" fmla="*/ 0 h 22019"/>
                <a:gd name="T2" fmla="*/ 0 w 21600"/>
                <a:gd name="T3" fmla="*/ 0 h 22019"/>
                <a:gd name="T4" fmla="*/ 0 w 21600"/>
                <a:gd name="T5" fmla="*/ 0 h 2201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9"/>
                <a:gd name="T11" fmla="*/ 21600 w 21600"/>
                <a:gd name="T12" fmla="*/ 22019 h 220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9" fill="none" extrusionOk="0">
                  <a:moveTo>
                    <a:pt x="21600" y="22019"/>
                  </a:moveTo>
                  <a:cubicBezTo>
                    <a:pt x="9670" y="22019"/>
                    <a:pt x="0" y="12348"/>
                    <a:pt x="0" y="419"/>
                  </a:cubicBezTo>
                  <a:cubicBezTo>
                    <a:pt x="-1" y="279"/>
                    <a:pt x="1" y="139"/>
                    <a:pt x="4" y="0"/>
                  </a:cubicBezTo>
                </a:path>
                <a:path w="21600" h="22019" stroke="0" extrusionOk="0">
                  <a:moveTo>
                    <a:pt x="21600" y="22019"/>
                  </a:moveTo>
                  <a:cubicBezTo>
                    <a:pt x="9670" y="22019"/>
                    <a:pt x="0" y="12348"/>
                    <a:pt x="0" y="419"/>
                  </a:cubicBezTo>
                  <a:cubicBezTo>
                    <a:pt x="-1" y="279"/>
                    <a:pt x="1" y="139"/>
                    <a:pt x="4" y="0"/>
                  </a:cubicBezTo>
                  <a:lnTo>
                    <a:pt x="21600" y="41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20" name="Arc 82"/>
            <p:cNvSpPr>
              <a:spLocks/>
            </p:cNvSpPr>
            <p:nvPr/>
          </p:nvSpPr>
          <p:spPr bwMode="auto">
            <a:xfrm rot="120000">
              <a:off x="2640" y="1086"/>
              <a:ext cx="158" cy="53"/>
            </a:xfrm>
            <a:custGeom>
              <a:avLst/>
              <a:gdLst>
                <a:gd name="T0" fmla="*/ 0 w 21600"/>
                <a:gd name="T1" fmla="*/ 0 h 22010"/>
                <a:gd name="T2" fmla="*/ 0 w 21600"/>
                <a:gd name="T3" fmla="*/ 0 h 22010"/>
                <a:gd name="T4" fmla="*/ 0 w 21600"/>
                <a:gd name="T5" fmla="*/ 0 h 220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0"/>
                <a:gd name="T11" fmla="*/ 21600 w 21600"/>
                <a:gd name="T12" fmla="*/ 22010 h 22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0" fill="none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0" stroke="0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21" name="Arc 83"/>
            <p:cNvSpPr>
              <a:spLocks/>
            </p:cNvSpPr>
            <p:nvPr/>
          </p:nvSpPr>
          <p:spPr bwMode="auto">
            <a:xfrm rot="120000">
              <a:off x="2745" y="1089"/>
              <a:ext cx="158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3" y="21599"/>
                  </a:moveTo>
                  <a:cubicBezTo>
                    <a:pt x="9587" y="21524"/>
                    <a:pt x="0" y="11875"/>
                    <a:pt x="0" y="0"/>
                  </a:cubicBezTo>
                </a:path>
                <a:path w="21600" h="21600" stroke="0" extrusionOk="0">
                  <a:moveTo>
                    <a:pt x="21463" y="21599"/>
                  </a:moveTo>
                  <a:cubicBezTo>
                    <a:pt x="9587" y="21524"/>
                    <a:pt x="0" y="11875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21" name="Group 84"/>
          <p:cNvGrpSpPr>
            <a:grpSpLocks/>
          </p:cNvGrpSpPr>
          <p:nvPr/>
        </p:nvGrpSpPr>
        <p:grpSpPr bwMode="auto">
          <a:xfrm rot="-385665">
            <a:off x="3338513" y="1423988"/>
            <a:ext cx="204787" cy="74612"/>
            <a:chOff x="2053" y="1058"/>
            <a:chExt cx="274" cy="66"/>
          </a:xfrm>
        </p:grpSpPr>
        <p:sp>
          <p:nvSpPr>
            <p:cNvPr id="38516" name="Arc 85"/>
            <p:cNvSpPr>
              <a:spLocks/>
            </p:cNvSpPr>
            <p:nvPr/>
          </p:nvSpPr>
          <p:spPr bwMode="auto">
            <a:xfrm rot="180000">
              <a:off x="2109" y="1058"/>
              <a:ext cx="109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17" name="Arc 86"/>
            <p:cNvSpPr>
              <a:spLocks/>
            </p:cNvSpPr>
            <p:nvPr/>
          </p:nvSpPr>
          <p:spPr bwMode="auto">
            <a:xfrm rot="180000">
              <a:off x="2053" y="1058"/>
              <a:ext cx="164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18" name="Arc 87"/>
            <p:cNvSpPr>
              <a:spLocks/>
            </p:cNvSpPr>
            <p:nvPr/>
          </p:nvSpPr>
          <p:spPr bwMode="auto">
            <a:xfrm rot="180000">
              <a:off x="2164" y="1062"/>
              <a:ext cx="163" cy="62"/>
            </a:xfrm>
            <a:custGeom>
              <a:avLst/>
              <a:gdLst>
                <a:gd name="T0" fmla="*/ 0 w 21600"/>
                <a:gd name="T1" fmla="*/ 0 h 21950"/>
                <a:gd name="T2" fmla="*/ 0 w 21600"/>
                <a:gd name="T3" fmla="*/ 0 h 21950"/>
                <a:gd name="T4" fmla="*/ 0 w 21600"/>
                <a:gd name="T5" fmla="*/ 0 h 2195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0"/>
                <a:gd name="T11" fmla="*/ 21600 w 21600"/>
                <a:gd name="T12" fmla="*/ 21950 h 21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0" fill="none" extrusionOk="0">
                  <a:moveTo>
                    <a:pt x="21466" y="21949"/>
                  </a:moveTo>
                  <a:cubicBezTo>
                    <a:pt x="9589" y="21875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0" stroke="0" extrusionOk="0">
                  <a:moveTo>
                    <a:pt x="21466" y="21949"/>
                  </a:moveTo>
                  <a:cubicBezTo>
                    <a:pt x="9589" y="21875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22" name="Group 88"/>
          <p:cNvGrpSpPr>
            <a:grpSpLocks/>
          </p:cNvGrpSpPr>
          <p:nvPr/>
        </p:nvGrpSpPr>
        <p:grpSpPr bwMode="auto">
          <a:xfrm rot="-385665">
            <a:off x="3244850" y="1406525"/>
            <a:ext cx="204788" cy="77788"/>
            <a:chOff x="1932" y="1036"/>
            <a:chExt cx="274" cy="68"/>
          </a:xfrm>
        </p:grpSpPr>
        <p:sp>
          <p:nvSpPr>
            <p:cNvPr id="38513" name="Arc 89"/>
            <p:cNvSpPr>
              <a:spLocks/>
            </p:cNvSpPr>
            <p:nvPr/>
          </p:nvSpPr>
          <p:spPr bwMode="auto">
            <a:xfrm rot="180000">
              <a:off x="1986" y="1038"/>
              <a:ext cx="111" cy="6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4" y="21599"/>
                  </a:moveTo>
                  <a:cubicBezTo>
                    <a:pt x="9552" y="21492"/>
                    <a:pt x="0" y="11853"/>
                    <a:pt x="0" y="0"/>
                  </a:cubicBezTo>
                </a:path>
                <a:path w="21600" h="21599" stroke="0" extrusionOk="0">
                  <a:moveTo>
                    <a:pt x="21404" y="21599"/>
                  </a:moveTo>
                  <a:cubicBezTo>
                    <a:pt x="9552" y="21492"/>
                    <a:pt x="0" y="11853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14" name="Arc 90"/>
            <p:cNvSpPr>
              <a:spLocks/>
            </p:cNvSpPr>
            <p:nvPr/>
          </p:nvSpPr>
          <p:spPr bwMode="auto">
            <a:xfrm rot="180000">
              <a:off x="1932" y="1036"/>
              <a:ext cx="165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9" y="21599"/>
                  </a:moveTo>
                  <a:cubicBezTo>
                    <a:pt x="9590" y="21527"/>
                    <a:pt x="0" y="11878"/>
                    <a:pt x="0" y="0"/>
                  </a:cubicBezTo>
                </a:path>
                <a:path w="21600" h="21600" stroke="0" extrusionOk="0">
                  <a:moveTo>
                    <a:pt x="21469" y="21599"/>
                  </a:moveTo>
                  <a:cubicBezTo>
                    <a:pt x="9590" y="21527"/>
                    <a:pt x="0" y="11878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15" name="Arc 91"/>
            <p:cNvSpPr>
              <a:spLocks/>
            </p:cNvSpPr>
            <p:nvPr/>
          </p:nvSpPr>
          <p:spPr bwMode="auto">
            <a:xfrm rot="180000">
              <a:off x="2042" y="1042"/>
              <a:ext cx="164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23" name="Group 92"/>
          <p:cNvGrpSpPr>
            <a:grpSpLocks/>
          </p:cNvGrpSpPr>
          <p:nvPr/>
        </p:nvGrpSpPr>
        <p:grpSpPr bwMode="auto">
          <a:xfrm rot="-385665">
            <a:off x="3097213" y="1400175"/>
            <a:ext cx="203200" cy="76200"/>
            <a:chOff x="1729" y="1031"/>
            <a:chExt cx="273" cy="67"/>
          </a:xfrm>
        </p:grpSpPr>
        <p:sp>
          <p:nvSpPr>
            <p:cNvPr id="38510" name="Arc 93"/>
            <p:cNvSpPr>
              <a:spLocks/>
            </p:cNvSpPr>
            <p:nvPr/>
          </p:nvSpPr>
          <p:spPr bwMode="auto">
            <a:xfrm rot="180000">
              <a:off x="1785" y="1033"/>
              <a:ext cx="110" cy="61"/>
            </a:xfrm>
            <a:custGeom>
              <a:avLst/>
              <a:gdLst>
                <a:gd name="T0" fmla="*/ 0 w 21600"/>
                <a:gd name="T1" fmla="*/ 0 h 21954"/>
                <a:gd name="T2" fmla="*/ 0 w 21600"/>
                <a:gd name="T3" fmla="*/ 0 h 21954"/>
                <a:gd name="T4" fmla="*/ 0 w 21600"/>
                <a:gd name="T5" fmla="*/ 0 h 21954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4"/>
                <a:gd name="T11" fmla="*/ 21600 w 21600"/>
                <a:gd name="T12" fmla="*/ 21954 h 219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4" fill="none" extrusionOk="0">
                  <a:moveTo>
                    <a:pt x="21400" y="21954"/>
                  </a:moveTo>
                  <a:cubicBezTo>
                    <a:pt x="9549" y="21844"/>
                    <a:pt x="0" y="12206"/>
                    <a:pt x="0" y="355"/>
                  </a:cubicBezTo>
                  <a:cubicBezTo>
                    <a:pt x="-1" y="236"/>
                    <a:pt x="0" y="118"/>
                    <a:pt x="2" y="-1"/>
                  </a:cubicBezTo>
                </a:path>
                <a:path w="21600" h="21954" stroke="0" extrusionOk="0">
                  <a:moveTo>
                    <a:pt x="21400" y="21954"/>
                  </a:moveTo>
                  <a:cubicBezTo>
                    <a:pt x="9549" y="21844"/>
                    <a:pt x="0" y="12206"/>
                    <a:pt x="0" y="355"/>
                  </a:cubicBezTo>
                  <a:cubicBezTo>
                    <a:pt x="-1" y="236"/>
                    <a:pt x="0" y="118"/>
                    <a:pt x="2" y="-1"/>
                  </a:cubicBezTo>
                  <a:lnTo>
                    <a:pt x="21600" y="355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11" name="Arc 94"/>
            <p:cNvSpPr>
              <a:spLocks/>
            </p:cNvSpPr>
            <p:nvPr/>
          </p:nvSpPr>
          <p:spPr bwMode="auto">
            <a:xfrm rot="180000">
              <a:off x="1729" y="1031"/>
              <a:ext cx="164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12" name="Arc 95"/>
            <p:cNvSpPr>
              <a:spLocks/>
            </p:cNvSpPr>
            <p:nvPr/>
          </p:nvSpPr>
          <p:spPr bwMode="auto">
            <a:xfrm rot="180000">
              <a:off x="1837" y="1037"/>
              <a:ext cx="165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24" name="Group 96"/>
          <p:cNvGrpSpPr>
            <a:grpSpLocks/>
          </p:cNvGrpSpPr>
          <p:nvPr/>
        </p:nvGrpSpPr>
        <p:grpSpPr bwMode="auto">
          <a:xfrm rot="-385665">
            <a:off x="3113088" y="1408113"/>
            <a:ext cx="204787" cy="74612"/>
            <a:chOff x="1752" y="1038"/>
            <a:chExt cx="273" cy="66"/>
          </a:xfrm>
        </p:grpSpPr>
        <p:sp>
          <p:nvSpPr>
            <p:cNvPr id="38507" name="Arc 97"/>
            <p:cNvSpPr>
              <a:spLocks/>
            </p:cNvSpPr>
            <p:nvPr/>
          </p:nvSpPr>
          <p:spPr bwMode="auto">
            <a:xfrm rot="180000">
              <a:off x="1806" y="1038"/>
              <a:ext cx="111" cy="62"/>
            </a:xfrm>
            <a:custGeom>
              <a:avLst/>
              <a:gdLst>
                <a:gd name="T0" fmla="*/ 0 w 21600"/>
                <a:gd name="T1" fmla="*/ 0 h 21949"/>
                <a:gd name="T2" fmla="*/ 0 w 21600"/>
                <a:gd name="T3" fmla="*/ 0 h 21949"/>
                <a:gd name="T4" fmla="*/ 0 w 21600"/>
                <a:gd name="T5" fmla="*/ 0 h 2194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9"/>
                <a:gd name="T11" fmla="*/ 21600 w 21600"/>
                <a:gd name="T12" fmla="*/ 21949 h 219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9" fill="none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49" stroke="0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08" name="Arc 98"/>
            <p:cNvSpPr>
              <a:spLocks/>
            </p:cNvSpPr>
            <p:nvPr/>
          </p:nvSpPr>
          <p:spPr bwMode="auto">
            <a:xfrm rot="180000">
              <a:off x="1752" y="1038"/>
              <a:ext cx="164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09" name="Arc 99"/>
            <p:cNvSpPr>
              <a:spLocks/>
            </p:cNvSpPr>
            <p:nvPr/>
          </p:nvSpPr>
          <p:spPr bwMode="auto">
            <a:xfrm rot="180000">
              <a:off x="1861" y="1043"/>
              <a:ext cx="164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25" name="Group 100"/>
          <p:cNvGrpSpPr>
            <a:grpSpLocks/>
          </p:cNvGrpSpPr>
          <p:nvPr/>
        </p:nvGrpSpPr>
        <p:grpSpPr bwMode="auto">
          <a:xfrm rot="-385665">
            <a:off x="3017838" y="1401763"/>
            <a:ext cx="203200" cy="77787"/>
            <a:chOff x="1625" y="1026"/>
            <a:chExt cx="273" cy="68"/>
          </a:xfrm>
        </p:grpSpPr>
        <p:sp>
          <p:nvSpPr>
            <p:cNvPr id="38504" name="Arc 101"/>
            <p:cNvSpPr>
              <a:spLocks/>
            </p:cNvSpPr>
            <p:nvPr/>
          </p:nvSpPr>
          <p:spPr bwMode="auto">
            <a:xfrm rot="180000">
              <a:off x="1679" y="1027"/>
              <a:ext cx="110" cy="6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</a:path>
                <a:path w="21600" h="21599" stroke="0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05" name="Arc 102"/>
            <p:cNvSpPr>
              <a:spLocks/>
            </p:cNvSpPr>
            <p:nvPr/>
          </p:nvSpPr>
          <p:spPr bwMode="auto">
            <a:xfrm rot="180000">
              <a:off x="1625" y="1026"/>
              <a:ext cx="165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06" name="Arc 103"/>
            <p:cNvSpPr>
              <a:spLocks/>
            </p:cNvSpPr>
            <p:nvPr/>
          </p:nvSpPr>
          <p:spPr bwMode="auto">
            <a:xfrm rot="180000">
              <a:off x="1735" y="1032"/>
              <a:ext cx="163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26" name="Group 104"/>
          <p:cNvGrpSpPr>
            <a:grpSpLocks/>
          </p:cNvGrpSpPr>
          <p:nvPr/>
        </p:nvGrpSpPr>
        <p:grpSpPr bwMode="auto">
          <a:xfrm rot="-385665">
            <a:off x="2938463" y="1403350"/>
            <a:ext cx="204787" cy="74613"/>
            <a:chOff x="1520" y="1021"/>
            <a:chExt cx="274" cy="66"/>
          </a:xfrm>
        </p:grpSpPr>
        <p:sp>
          <p:nvSpPr>
            <p:cNvPr id="38501" name="Arc 105"/>
            <p:cNvSpPr>
              <a:spLocks/>
            </p:cNvSpPr>
            <p:nvPr/>
          </p:nvSpPr>
          <p:spPr bwMode="auto">
            <a:xfrm rot="180000">
              <a:off x="1575" y="1023"/>
              <a:ext cx="110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02" name="Arc 106"/>
            <p:cNvSpPr>
              <a:spLocks/>
            </p:cNvSpPr>
            <p:nvPr/>
          </p:nvSpPr>
          <p:spPr bwMode="auto">
            <a:xfrm rot="180000">
              <a:off x="1520" y="1021"/>
              <a:ext cx="164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03" name="Arc 107"/>
            <p:cNvSpPr>
              <a:spLocks/>
            </p:cNvSpPr>
            <p:nvPr/>
          </p:nvSpPr>
          <p:spPr bwMode="auto">
            <a:xfrm rot="180000">
              <a:off x="1629" y="1026"/>
              <a:ext cx="165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27" name="Group 108"/>
          <p:cNvGrpSpPr>
            <a:grpSpLocks/>
          </p:cNvGrpSpPr>
          <p:nvPr/>
        </p:nvGrpSpPr>
        <p:grpSpPr bwMode="auto">
          <a:xfrm rot="-385665">
            <a:off x="3246438" y="1430338"/>
            <a:ext cx="201612" cy="77787"/>
            <a:chOff x="1928" y="1056"/>
            <a:chExt cx="271" cy="69"/>
          </a:xfrm>
        </p:grpSpPr>
        <p:sp>
          <p:nvSpPr>
            <p:cNvPr id="38498" name="Arc 109"/>
            <p:cNvSpPr>
              <a:spLocks/>
            </p:cNvSpPr>
            <p:nvPr/>
          </p:nvSpPr>
          <p:spPr bwMode="auto">
            <a:xfrm rot="180000">
              <a:off x="1981" y="1057"/>
              <a:ext cx="109" cy="6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0" y="21599"/>
                  </a:moveTo>
                  <a:cubicBezTo>
                    <a:pt x="9549" y="21489"/>
                    <a:pt x="0" y="11851"/>
                    <a:pt x="0" y="0"/>
                  </a:cubicBezTo>
                </a:path>
                <a:path w="21600" h="21599" stroke="0" extrusionOk="0">
                  <a:moveTo>
                    <a:pt x="21400" y="21599"/>
                  </a:moveTo>
                  <a:cubicBezTo>
                    <a:pt x="9549" y="21489"/>
                    <a:pt x="0" y="11851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99" name="Arc 110"/>
            <p:cNvSpPr>
              <a:spLocks/>
            </p:cNvSpPr>
            <p:nvPr/>
          </p:nvSpPr>
          <p:spPr bwMode="auto">
            <a:xfrm rot="180000">
              <a:off x="1928" y="1056"/>
              <a:ext cx="164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500" name="Arc 111"/>
            <p:cNvSpPr>
              <a:spLocks/>
            </p:cNvSpPr>
            <p:nvPr/>
          </p:nvSpPr>
          <p:spPr bwMode="auto">
            <a:xfrm rot="180000">
              <a:off x="2037" y="1061"/>
              <a:ext cx="162" cy="64"/>
            </a:xfrm>
            <a:custGeom>
              <a:avLst/>
              <a:gdLst>
                <a:gd name="T0" fmla="*/ 0 w 21600"/>
                <a:gd name="T1" fmla="*/ 0 h 21946"/>
                <a:gd name="T2" fmla="*/ 0 w 21600"/>
                <a:gd name="T3" fmla="*/ 0 h 21946"/>
                <a:gd name="T4" fmla="*/ 0 w 21600"/>
                <a:gd name="T5" fmla="*/ 0 h 2194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6"/>
                <a:gd name="T11" fmla="*/ 21600 w 21600"/>
                <a:gd name="T12" fmla="*/ 21946 h 219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6" fill="none" extrusionOk="0">
                  <a:moveTo>
                    <a:pt x="21600" y="21946"/>
                  </a:moveTo>
                  <a:cubicBezTo>
                    <a:pt x="9670" y="21946"/>
                    <a:pt x="0" y="12275"/>
                    <a:pt x="0" y="346"/>
                  </a:cubicBezTo>
                  <a:cubicBezTo>
                    <a:pt x="-1" y="230"/>
                    <a:pt x="0" y="115"/>
                    <a:pt x="2" y="-1"/>
                  </a:cubicBezTo>
                </a:path>
                <a:path w="21600" h="21946" stroke="0" extrusionOk="0">
                  <a:moveTo>
                    <a:pt x="21600" y="21946"/>
                  </a:moveTo>
                  <a:cubicBezTo>
                    <a:pt x="9670" y="21946"/>
                    <a:pt x="0" y="12275"/>
                    <a:pt x="0" y="346"/>
                  </a:cubicBezTo>
                  <a:cubicBezTo>
                    <a:pt x="-1" y="230"/>
                    <a:pt x="0" y="115"/>
                    <a:pt x="2" y="-1"/>
                  </a:cubicBezTo>
                  <a:lnTo>
                    <a:pt x="21600" y="346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28" name="Group 112"/>
          <p:cNvGrpSpPr>
            <a:grpSpLocks/>
          </p:cNvGrpSpPr>
          <p:nvPr/>
        </p:nvGrpSpPr>
        <p:grpSpPr bwMode="auto">
          <a:xfrm rot="-385665">
            <a:off x="2703513" y="1400175"/>
            <a:ext cx="201612" cy="76200"/>
            <a:chOff x="1212" y="1001"/>
            <a:chExt cx="271" cy="67"/>
          </a:xfrm>
        </p:grpSpPr>
        <p:sp>
          <p:nvSpPr>
            <p:cNvPr id="38495" name="Arc 113"/>
            <p:cNvSpPr>
              <a:spLocks/>
            </p:cNvSpPr>
            <p:nvPr/>
          </p:nvSpPr>
          <p:spPr bwMode="auto">
            <a:xfrm rot="180000">
              <a:off x="1264" y="1002"/>
              <a:ext cx="110" cy="6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</a:path>
                <a:path w="21600" h="21599" stroke="0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96" name="Arc 114"/>
            <p:cNvSpPr>
              <a:spLocks/>
            </p:cNvSpPr>
            <p:nvPr/>
          </p:nvSpPr>
          <p:spPr bwMode="auto">
            <a:xfrm rot="180000">
              <a:off x="1212" y="1001"/>
              <a:ext cx="163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97" name="Arc 115"/>
            <p:cNvSpPr>
              <a:spLocks/>
            </p:cNvSpPr>
            <p:nvPr/>
          </p:nvSpPr>
          <p:spPr bwMode="auto">
            <a:xfrm rot="180000">
              <a:off x="1320" y="1007"/>
              <a:ext cx="163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7" y="21599"/>
                  </a:moveTo>
                  <a:cubicBezTo>
                    <a:pt x="9589" y="21526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7" y="21599"/>
                  </a:moveTo>
                  <a:cubicBezTo>
                    <a:pt x="9589" y="21526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29" name="Group 116"/>
          <p:cNvGrpSpPr>
            <a:grpSpLocks/>
          </p:cNvGrpSpPr>
          <p:nvPr/>
        </p:nvGrpSpPr>
        <p:grpSpPr bwMode="auto">
          <a:xfrm rot="-385665">
            <a:off x="2606675" y="1398588"/>
            <a:ext cx="203200" cy="76200"/>
            <a:chOff x="1084" y="991"/>
            <a:chExt cx="273" cy="67"/>
          </a:xfrm>
        </p:grpSpPr>
        <p:sp>
          <p:nvSpPr>
            <p:cNvPr id="38492" name="Arc 117"/>
            <p:cNvSpPr>
              <a:spLocks/>
            </p:cNvSpPr>
            <p:nvPr/>
          </p:nvSpPr>
          <p:spPr bwMode="auto">
            <a:xfrm rot="180000">
              <a:off x="1138" y="992"/>
              <a:ext cx="110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93" name="Arc 118"/>
            <p:cNvSpPr>
              <a:spLocks/>
            </p:cNvSpPr>
            <p:nvPr/>
          </p:nvSpPr>
          <p:spPr bwMode="auto">
            <a:xfrm rot="180000">
              <a:off x="1084" y="991"/>
              <a:ext cx="164" cy="61"/>
            </a:xfrm>
            <a:custGeom>
              <a:avLst/>
              <a:gdLst>
                <a:gd name="T0" fmla="*/ 0 w 21600"/>
                <a:gd name="T1" fmla="*/ 0 h 21956"/>
                <a:gd name="T2" fmla="*/ 0 w 21600"/>
                <a:gd name="T3" fmla="*/ 0 h 21956"/>
                <a:gd name="T4" fmla="*/ 0 w 21600"/>
                <a:gd name="T5" fmla="*/ 0 h 2195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6"/>
                <a:gd name="T11" fmla="*/ 21600 w 21600"/>
                <a:gd name="T12" fmla="*/ 21956 h 219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6" fill="none" extrusionOk="0">
                  <a:moveTo>
                    <a:pt x="21467" y="21955"/>
                  </a:moveTo>
                  <a:cubicBezTo>
                    <a:pt x="9589" y="21882"/>
                    <a:pt x="0" y="12233"/>
                    <a:pt x="0" y="356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6" stroke="0" extrusionOk="0">
                  <a:moveTo>
                    <a:pt x="21467" y="21955"/>
                  </a:moveTo>
                  <a:cubicBezTo>
                    <a:pt x="9589" y="21882"/>
                    <a:pt x="0" y="12233"/>
                    <a:pt x="0" y="356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6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94" name="Arc 119"/>
            <p:cNvSpPr>
              <a:spLocks/>
            </p:cNvSpPr>
            <p:nvPr/>
          </p:nvSpPr>
          <p:spPr bwMode="auto">
            <a:xfrm rot="180000">
              <a:off x="1193" y="996"/>
              <a:ext cx="164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0" name="Group 120"/>
          <p:cNvGrpSpPr>
            <a:grpSpLocks/>
          </p:cNvGrpSpPr>
          <p:nvPr/>
        </p:nvGrpSpPr>
        <p:grpSpPr bwMode="auto">
          <a:xfrm rot="-385665">
            <a:off x="2768600" y="1416050"/>
            <a:ext cx="203200" cy="74613"/>
            <a:chOff x="1300" y="1012"/>
            <a:chExt cx="272" cy="65"/>
          </a:xfrm>
        </p:grpSpPr>
        <p:sp>
          <p:nvSpPr>
            <p:cNvPr id="38489" name="Arc 121"/>
            <p:cNvSpPr>
              <a:spLocks/>
            </p:cNvSpPr>
            <p:nvPr/>
          </p:nvSpPr>
          <p:spPr bwMode="auto">
            <a:xfrm rot="180000">
              <a:off x="1354" y="1012"/>
              <a:ext cx="110" cy="6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</a:path>
                <a:path w="21600" h="21599" stroke="0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90" name="Arc 122"/>
            <p:cNvSpPr>
              <a:spLocks/>
            </p:cNvSpPr>
            <p:nvPr/>
          </p:nvSpPr>
          <p:spPr bwMode="auto">
            <a:xfrm rot="180000">
              <a:off x="1300" y="1012"/>
              <a:ext cx="164" cy="62"/>
            </a:xfrm>
            <a:custGeom>
              <a:avLst/>
              <a:gdLst>
                <a:gd name="T0" fmla="*/ 0 w 21600"/>
                <a:gd name="T1" fmla="*/ 0 h 21950"/>
                <a:gd name="T2" fmla="*/ 0 w 21600"/>
                <a:gd name="T3" fmla="*/ 0 h 21950"/>
                <a:gd name="T4" fmla="*/ 0 w 21600"/>
                <a:gd name="T5" fmla="*/ 0 h 2195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0"/>
                <a:gd name="T11" fmla="*/ 21600 w 21600"/>
                <a:gd name="T12" fmla="*/ 21950 h 21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0" fill="none" extrusionOk="0">
                  <a:moveTo>
                    <a:pt x="21467" y="21949"/>
                  </a:moveTo>
                  <a:cubicBezTo>
                    <a:pt x="9589" y="21876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0" stroke="0" extrusionOk="0">
                  <a:moveTo>
                    <a:pt x="21467" y="21949"/>
                  </a:moveTo>
                  <a:cubicBezTo>
                    <a:pt x="9589" y="21876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91" name="Arc 123"/>
            <p:cNvSpPr>
              <a:spLocks/>
            </p:cNvSpPr>
            <p:nvPr/>
          </p:nvSpPr>
          <p:spPr bwMode="auto">
            <a:xfrm rot="180000">
              <a:off x="1407" y="1015"/>
              <a:ext cx="165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1" name="Group 124"/>
          <p:cNvGrpSpPr>
            <a:grpSpLocks/>
          </p:cNvGrpSpPr>
          <p:nvPr/>
        </p:nvGrpSpPr>
        <p:grpSpPr bwMode="auto">
          <a:xfrm rot="-385665">
            <a:off x="2505075" y="1393825"/>
            <a:ext cx="206375" cy="73025"/>
            <a:chOff x="952" y="980"/>
            <a:chExt cx="273" cy="65"/>
          </a:xfrm>
        </p:grpSpPr>
        <p:sp>
          <p:nvSpPr>
            <p:cNvPr id="38486" name="Arc 125"/>
            <p:cNvSpPr>
              <a:spLocks/>
            </p:cNvSpPr>
            <p:nvPr/>
          </p:nvSpPr>
          <p:spPr bwMode="auto">
            <a:xfrm rot="180000">
              <a:off x="1007" y="980"/>
              <a:ext cx="110" cy="62"/>
            </a:xfrm>
            <a:custGeom>
              <a:avLst/>
              <a:gdLst>
                <a:gd name="T0" fmla="*/ 0 w 21600"/>
                <a:gd name="T1" fmla="*/ 0 h 21949"/>
                <a:gd name="T2" fmla="*/ 0 w 21600"/>
                <a:gd name="T3" fmla="*/ 0 h 21949"/>
                <a:gd name="T4" fmla="*/ 0 w 21600"/>
                <a:gd name="T5" fmla="*/ 0 h 2194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9"/>
                <a:gd name="T11" fmla="*/ 21600 w 21600"/>
                <a:gd name="T12" fmla="*/ 21949 h 219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9" fill="none" extrusionOk="0">
                  <a:moveTo>
                    <a:pt x="21400" y="21949"/>
                  </a:moveTo>
                  <a:cubicBezTo>
                    <a:pt x="9549" y="21839"/>
                    <a:pt x="0" y="12201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49" stroke="0" extrusionOk="0">
                  <a:moveTo>
                    <a:pt x="21400" y="21949"/>
                  </a:moveTo>
                  <a:cubicBezTo>
                    <a:pt x="9549" y="21839"/>
                    <a:pt x="0" y="12201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87" name="Arc 126"/>
            <p:cNvSpPr>
              <a:spLocks/>
            </p:cNvSpPr>
            <p:nvPr/>
          </p:nvSpPr>
          <p:spPr bwMode="auto">
            <a:xfrm rot="180000">
              <a:off x="952" y="980"/>
              <a:ext cx="165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88" name="Arc 127"/>
            <p:cNvSpPr>
              <a:spLocks/>
            </p:cNvSpPr>
            <p:nvPr/>
          </p:nvSpPr>
          <p:spPr bwMode="auto">
            <a:xfrm rot="180000">
              <a:off x="1061" y="984"/>
              <a:ext cx="164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528" name="Group 128"/>
          <p:cNvGrpSpPr>
            <a:grpSpLocks/>
          </p:cNvGrpSpPr>
          <p:nvPr/>
        </p:nvGrpSpPr>
        <p:grpSpPr bwMode="auto">
          <a:xfrm rot="-385665">
            <a:off x="2867025" y="1416050"/>
            <a:ext cx="204788" cy="76200"/>
            <a:chOff x="1429" y="1017"/>
            <a:chExt cx="274" cy="68"/>
          </a:xfrm>
        </p:grpSpPr>
        <p:sp>
          <p:nvSpPr>
            <p:cNvPr id="38483" name="Arc 129"/>
            <p:cNvSpPr>
              <a:spLocks/>
            </p:cNvSpPr>
            <p:nvPr/>
          </p:nvSpPr>
          <p:spPr bwMode="auto">
            <a:xfrm rot="180000">
              <a:off x="1485" y="1019"/>
              <a:ext cx="109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84" name="Arc 130"/>
            <p:cNvSpPr>
              <a:spLocks/>
            </p:cNvSpPr>
            <p:nvPr/>
          </p:nvSpPr>
          <p:spPr bwMode="auto">
            <a:xfrm rot="180000">
              <a:off x="1429" y="1017"/>
              <a:ext cx="165" cy="62"/>
            </a:xfrm>
            <a:custGeom>
              <a:avLst/>
              <a:gdLst>
                <a:gd name="T0" fmla="*/ 0 w 21600"/>
                <a:gd name="T1" fmla="*/ 0 h 21950"/>
                <a:gd name="T2" fmla="*/ 0 w 21600"/>
                <a:gd name="T3" fmla="*/ 0 h 21950"/>
                <a:gd name="T4" fmla="*/ 0 w 21600"/>
                <a:gd name="T5" fmla="*/ 0 h 2195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0"/>
                <a:gd name="T11" fmla="*/ 21600 w 21600"/>
                <a:gd name="T12" fmla="*/ 21950 h 21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0" fill="none" extrusionOk="0">
                  <a:moveTo>
                    <a:pt x="21468" y="21949"/>
                  </a:moveTo>
                  <a:cubicBezTo>
                    <a:pt x="9590" y="21877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0" stroke="0" extrusionOk="0">
                  <a:moveTo>
                    <a:pt x="21468" y="21949"/>
                  </a:moveTo>
                  <a:cubicBezTo>
                    <a:pt x="9590" y="21877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85" name="Arc 131"/>
            <p:cNvSpPr>
              <a:spLocks/>
            </p:cNvSpPr>
            <p:nvPr/>
          </p:nvSpPr>
          <p:spPr bwMode="auto">
            <a:xfrm rot="180000">
              <a:off x="1538" y="1023"/>
              <a:ext cx="165" cy="62"/>
            </a:xfrm>
            <a:custGeom>
              <a:avLst/>
              <a:gdLst>
                <a:gd name="T0" fmla="*/ 0 w 21600"/>
                <a:gd name="T1" fmla="*/ 0 h 21950"/>
                <a:gd name="T2" fmla="*/ 0 w 21600"/>
                <a:gd name="T3" fmla="*/ 0 h 21950"/>
                <a:gd name="T4" fmla="*/ 0 w 21600"/>
                <a:gd name="T5" fmla="*/ 0 h 2195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0"/>
                <a:gd name="T11" fmla="*/ 21600 w 21600"/>
                <a:gd name="T12" fmla="*/ 21950 h 21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0" fill="none" extrusionOk="0">
                  <a:moveTo>
                    <a:pt x="21468" y="21949"/>
                  </a:moveTo>
                  <a:cubicBezTo>
                    <a:pt x="9590" y="21877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0" stroke="0" extrusionOk="0">
                  <a:moveTo>
                    <a:pt x="21468" y="21949"/>
                  </a:moveTo>
                  <a:cubicBezTo>
                    <a:pt x="9590" y="21877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529" name="Group 132"/>
          <p:cNvGrpSpPr>
            <a:grpSpLocks/>
          </p:cNvGrpSpPr>
          <p:nvPr/>
        </p:nvGrpSpPr>
        <p:grpSpPr bwMode="auto">
          <a:xfrm rot="-385665">
            <a:off x="2384425" y="1373188"/>
            <a:ext cx="201613" cy="76200"/>
            <a:chOff x="707" y="957"/>
            <a:chExt cx="269" cy="68"/>
          </a:xfrm>
        </p:grpSpPr>
        <p:sp>
          <p:nvSpPr>
            <p:cNvPr id="38480" name="Arc 133"/>
            <p:cNvSpPr>
              <a:spLocks/>
            </p:cNvSpPr>
            <p:nvPr/>
          </p:nvSpPr>
          <p:spPr bwMode="auto">
            <a:xfrm rot="180000">
              <a:off x="758" y="959"/>
              <a:ext cx="110" cy="62"/>
            </a:xfrm>
            <a:custGeom>
              <a:avLst/>
              <a:gdLst>
                <a:gd name="T0" fmla="*/ 0 w 21600"/>
                <a:gd name="T1" fmla="*/ 0 h 21949"/>
                <a:gd name="T2" fmla="*/ 0 w 21600"/>
                <a:gd name="T3" fmla="*/ 0 h 21949"/>
                <a:gd name="T4" fmla="*/ 0 w 21600"/>
                <a:gd name="T5" fmla="*/ 0 h 2194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9"/>
                <a:gd name="T11" fmla="*/ 21600 w 21600"/>
                <a:gd name="T12" fmla="*/ 21949 h 219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9" fill="none" extrusionOk="0">
                  <a:moveTo>
                    <a:pt x="21400" y="21949"/>
                  </a:moveTo>
                  <a:cubicBezTo>
                    <a:pt x="9549" y="21839"/>
                    <a:pt x="0" y="12201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49" stroke="0" extrusionOk="0">
                  <a:moveTo>
                    <a:pt x="21400" y="21949"/>
                  </a:moveTo>
                  <a:cubicBezTo>
                    <a:pt x="9549" y="21839"/>
                    <a:pt x="0" y="12201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81" name="Arc 134"/>
            <p:cNvSpPr>
              <a:spLocks/>
            </p:cNvSpPr>
            <p:nvPr/>
          </p:nvSpPr>
          <p:spPr bwMode="auto">
            <a:xfrm rot="180000">
              <a:off x="707" y="957"/>
              <a:ext cx="162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82" name="Arc 135"/>
            <p:cNvSpPr>
              <a:spLocks/>
            </p:cNvSpPr>
            <p:nvPr/>
          </p:nvSpPr>
          <p:spPr bwMode="auto">
            <a:xfrm rot="180000">
              <a:off x="812" y="963"/>
              <a:ext cx="164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530" name="Group 136"/>
          <p:cNvGrpSpPr>
            <a:grpSpLocks/>
          </p:cNvGrpSpPr>
          <p:nvPr/>
        </p:nvGrpSpPr>
        <p:grpSpPr bwMode="auto">
          <a:xfrm rot="-385665">
            <a:off x="2419350" y="1387475"/>
            <a:ext cx="204788" cy="77788"/>
            <a:chOff x="828" y="967"/>
            <a:chExt cx="270" cy="68"/>
          </a:xfrm>
        </p:grpSpPr>
        <p:sp>
          <p:nvSpPr>
            <p:cNvPr id="38477" name="Arc 137"/>
            <p:cNvSpPr>
              <a:spLocks/>
            </p:cNvSpPr>
            <p:nvPr/>
          </p:nvSpPr>
          <p:spPr bwMode="auto">
            <a:xfrm rot="180000">
              <a:off x="878" y="969"/>
              <a:ext cx="111" cy="62"/>
            </a:xfrm>
            <a:custGeom>
              <a:avLst/>
              <a:gdLst>
                <a:gd name="T0" fmla="*/ 0 w 21600"/>
                <a:gd name="T1" fmla="*/ 0 h 21949"/>
                <a:gd name="T2" fmla="*/ 0 w 21600"/>
                <a:gd name="T3" fmla="*/ 0 h 21949"/>
                <a:gd name="T4" fmla="*/ 0 w 21600"/>
                <a:gd name="T5" fmla="*/ 0 h 2194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9"/>
                <a:gd name="T11" fmla="*/ 21600 w 21600"/>
                <a:gd name="T12" fmla="*/ 21949 h 219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9" fill="none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49" stroke="0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78" name="Arc 138"/>
            <p:cNvSpPr>
              <a:spLocks/>
            </p:cNvSpPr>
            <p:nvPr/>
          </p:nvSpPr>
          <p:spPr bwMode="auto">
            <a:xfrm rot="180000">
              <a:off x="828" y="967"/>
              <a:ext cx="164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79" name="Arc 139"/>
            <p:cNvSpPr>
              <a:spLocks/>
            </p:cNvSpPr>
            <p:nvPr/>
          </p:nvSpPr>
          <p:spPr bwMode="auto">
            <a:xfrm rot="180000">
              <a:off x="934" y="973"/>
              <a:ext cx="164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531" name="Group 140"/>
          <p:cNvGrpSpPr>
            <a:grpSpLocks/>
          </p:cNvGrpSpPr>
          <p:nvPr/>
        </p:nvGrpSpPr>
        <p:grpSpPr bwMode="auto">
          <a:xfrm rot="-385665">
            <a:off x="2284413" y="1366838"/>
            <a:ext cx="204787" cy="76200"/>
            <a:chOff x="578" y="951"/>
            <a:chExt cx="274" cy="66"/>
          </a:xfrm>
        </p:grpSpPr>
        <p:sp>
          <p:nvSpPr>
            <p:cNvPr id="38474" name="Arc 141"/>
            <p:cNvSpPr>
              <a:spLocks/>
            </p:cNvSpPr>
            <p:nvPr/>
          </p:nvSpPr>
          <p:spPr bwMode="auto">
            <a:xfrm rot="180000">
              <a:off x="632" y="951"/>
              <a:ext cx="111" cy="62"/>
            </a:xfrm>
            <a:custGeom>
              <a:avLst/>
              <a:gdLst>
                <a:gd name="T0" fmla="*/ 0 w 21600"/>
                <a:gd name="T1" fmla="*/ 0 h 21949"/>
                <a:gd name="T2" fmla="*/ 0 w 21600"/>
                <a:gd name="T3" fmla="*/ 0 h 21949"/>
                <a:gd name="T4" fmla="*/ 0 w 21600"/>
                <a:gd name="T5" fmla="*/ 0 h 2194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9"/>
                <a:gd name="T11" fmla="*/ 21600 w 21600"/>
                <a:gd name="T12" fmla="*/ 21949 h 219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9" fill="none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49" stroke="0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75" name="Arc 142"/>
            <p:cNvSpPr>
              <a:spLocks/>
            </p:cNvSpPr>
            <p:nvPr/>
          </p:nvSpPr>
          <p:spPr bwMode="auto">
            <a:xfrm rot="180000">
              <a:off x="578" y="951"/>
              <a:ext cx="164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76" name="Arc 143"/>
            <p:cNvSpPr>
              <a:spLocks/>
            </p:cNvSpPr>
            <p:nvPr/>
          </p:nvSpPr>
          <p:spPr bwMode="auto">
            <a:xfrm rot="180000">
              <a:off x="689" y="956"/>
              <a:ext cx="163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7" y="21599"/>
                  </a:moveTo>
                  <a:cubicBezTo>
                    <a:pt x="9589" y="21526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7" y="21599"/>
                  </a:moveTo>
                  <a:cubicBezTo>
                    <a:pt x="9589" y="21526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577" name="Group 144"/>
          <p:cNvGrpSpPr>
            <a:grpSpLocks/>
          </p:cNvGrpSpPr>
          <p:nvPr/>
        </p:nvGrpSpPr>
        <p:grpSpPr bwMode="auto">
          <a:xfrm rot="-385665">
            <a:off x="2355850" y="1373188"/>
            <a:ext cx="204788" cy="76200"/>
            <a:chOff x="669" y="956"/>
            <a:chExt cx="272" cy="66"/>
          </a:xfrm>
        </p:grpSpPr>
        <p:sp>
          <p:nvSpPr>
            <p:cNvPr id="38471" name="Arc 145"/>
            <p:cNvSpPr>
              <a:spLocks/>
            </p:cNvSpPr>
            <p:nvPr/>
          </p:nvSpPr>
          <p:spPr bwMode="auto">
            <a:xfrm rot="180000">
              <a:off x="723" y="956"/>
              <a:ext cx="110" cy="6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</a:path>
                <a:path w="21600" h="21599" stroke="0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72" name="Arc 146"/>
            <p:cNvSpPr>
              <a:spLocks/>
            </p:cNvSpPr>
            <p:nvPr/>
          </p:nvSpPr>
          <p:spPr bwMode="auto">
            <a:xfrm rot="180000">
              <a:off x="669" y="956"/>
              <a:ext cx="165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9" y="21599"/>
                  </a:moveTo>
                  <a:cubicBezTo>
                    <a:pt x="9590" y="21527"/>
                    <a:pt x="0" y="11878"/>
                    <a:pt x="0" y="0"/>
                  </a:cubicBezTo>
                </a:path>
                <a:path w="21600" h="21600" stroke="0" extrusionOk="0">
                  <a:moveTo>
                    <a:pt x="21469" y="21599"/>
                  </a:moveTo>
                  <a:cubicBezTo>
                    <a:pt x="9590" y="21527"/>
                    <a:pt x="0" y="11878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73" name="Arc 147"/>
            <p:cNvSpPr>
              <a:spLocks/>
            </p:cNvSpPr>
            <p:nvPr/>
          </p:nvSpPr>
          <p:spPr bwMode="auto">
            <a:xfrm rot="180000">
              <a:off x="778" y="960"/>
              <a:ext cx="163" cy="62"/>
            </a:xfrm>
            <a:custGeom>
              <a:avLst/>
              <a:gdLst>
                <a:gd name="T0" fmla="*/ 0 w 21600"/>
                <a:gd name="T1" fmla="*/ 0 h 21950"/>
                <a:gd name="T2" fmla="*/ 0 w 21600"/>
                <a:gd name="T3" fmla="*/ 0 h 21950"/>
                <a:gd name="T4" fmla="*/ 0 w 21600"/>
                <a:gd name="T5" fmla="*/ 0 h 2195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0"/>
                <a:gd name="T11" fmla="*/ 21600 w 21600"/>
                <a:gd name="T12" fmla="*/ 21950 h 21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0" fill="none" extrusionOk="0">
                  <a:moveTo>
                    <a:pt x="21466" y="21949"/>
                  </a:moveTo>
                  <a:cubicBezTo>
                    <a:pt x="9589" y="21875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0" stroke="0" extrusionOk="0">
                  <a:moveTo>
                    <a:pt x="21466" y="21949"/>
                  </a:moveTo>
                  <a:cubicBezTo>
                    <a:pt x="9589" y="21875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578" name="Group 148"/>
          <p:cNvGrpSpPr>
            <a:grpSpLocks/>
          </p:cNvGrpSpPr>
          <p:nvPr/>
        </p:nvGrpSpPr>
        <p:grpSpPr bwMode="auto">
          <a:xfrm rot="-385665">
            <a:off x="2630488" y="1397000"/>
            <a:ext cx="203200" cy="76200"/>
            <a:chOff x="1115" y="992"/>
            <a:chExt cx="273" cy="67"/>
          </a:xfrm>
        </p:grpSpPr>
        <p:sp>
          <p:nvSpPr>
            <p:cNvPr id="38468" name="Arc 149"/>
            <p:cNvSpPr>
              <a:spLocks/>
            </p:cNvSpPr>
            <p:nvPr/>
          </p:nvSpPr>
          <p:spPr bwMode="auto">
            <a:xfrm rot="180000">
              <a:off x="1168" y="993"/>
              <a:ext cx="110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69" name="Arc 150"/>
            <p:cNvSpPr>
              <a:spLocks/>
            </p:cNvSpPr>
            <p:nvPr/>
          </p:nvSpPr>
          <p:spPr bwMode="auto">
            <a:xfrm rot="180000">
              <a:off x="1115" y="992"/>
              <a:ext cx="164" cy="61"/>
            </a:xfrm>
            <a:custGeom>
              <a:avLst/>
              <a:gdLst>
                <a:gd name="T0" fmla="*/ 0 w 21600"/>
                <a:gd name="T1" fmla="*/ 0 h 21956"/>
                <a:gd name="T2" fmla="*/ 0 w 21600"/>
                <a:gd name="T3" fmla="*/ 0 h 21956"/>
                <a:gd name="T4" fmla="*/ 0 w 21600"/>
                <a:gd name="T5" fmla="*/ 0 h 2195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6"/>
                <a:gd name="T11" fmla="*/ 21600 w 21600"/>
                <a:gd name="T12" fmla="*/ 21956 h 219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6" fill="none" extrusionOk="0">
                  <a:moveTo>
                    <a:pt x="21467" y="21955"/>
                  </a:moveTo>
                  <a:cubicBezTo>
                    <a:pt x="9589" y="21882"/>
                    <a:pt x="0" y="12233"/>
                    <a:pt x="0" y="356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6" stroke="0" extrusionOk="0">
                  <a:moveTo>
                    <a:pt x="21467" y="21955"/>
                  </a:moveTo>
                  <a:cubicBezTo>
                    <a:pt x="9589" y="21882"/>
                    <a:pt x="0" y="12233"/>
                    <a:pt x="0" y="356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6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70" name="Arc 151"/>
            <p:cNvSpPr>
              <a:spLocks/>
            </p:cNvSpPr>
            <p:nvPr/>
          </p:nvSpPr>
          <p:spPr bwMode="auto">
            <a:xfrm rot="180000">
              <a:off x="1224" y="997"/>
              <a:ext cx="164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579" name="Group 152"/>
          <p:cNvGrpSpPr>
            <a:grpSpLocks/>
          </p:cNvGrpSpPr>
          <p:nvPr/>
        </p:nvGrpSpPr>
        <p:grpSpPr bwMode="auto">
          <a:xfrm rot="-385665">
            <a:off x="3509963" y="1411288"/>
            <a:ext cx="206375" cy="74612"/>
            <a:chOff x="2285" y="1058"/>
            <a:chExt cx="274" cy="66"/>
          </a:xfrm>
        </p:grpSpPr>
        <p:sp>
          <p:nvSpPr>
            <p:cNvPr id="38465" name="Arc 153"/>
            <p:cNvSpPr>
              <a:spLocks/>
            </p:cNvSpPr>
            <p:nvPr/>
          </p:nvSpPr>
          <p:spPr bwMode="auto">
            <a:xfrm rot="180000">
              <a:off x="2341" y="1058"/>
              <a:ext cx="109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66" name="Arc 154"/>
            <p:cNvSpPr>
              <a:spLocks/>
            </p:cNvSpPr>
            <p:nvPr/>
          </p:nvSpPr>
          <p:spPr bwMode="auto">
            <a:xfrm rot="180000">
              <a:off x="2285" y="1058"/>
              <a:ext cx="164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67" name="Arc 155"/>
            <p:cNvSpPr>
              <a:spLocks/>
            </p:cNvSpPr>
            <p:nvPr/>
          </p:nvSpPr>
          <p:spPr bwMode="auto">
            <a:xfrm rot="180000">
              <a:off x="2396" y="1062"/>
              <a:ext cx="163" cy="62"/>
            </a:xfrm>
            <a:custGeom>
              <a:avLst/>
              <a:gdLst>
                <a:gd name="T0" fmla="*/ 0 w 21600"/>
                <a:gd name="T1" fmla="*/ 0 h 21950"/>
                <a:gd name="T2" fmla="*/ 0 w 21600"/>
                <a:gd name="T3" fmla="*/ 0 h 21950"/>
                <a:gd name="T4" fmla="*/ 0 w 21600"/>
                <a:gd name="T5" fmla="*/ 0 h 2195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0"/>
                <a:gd name="T11" fmla="*/ 21600 w 21600"/>
                <a:gd name="T12" fmla="*/ 21950 h 21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0" fill="none" extrusionOk="0">
                  <a:moveTo>
                    <a:pt x="21466" y="21949"/>
                  </a:moveTo>
                  <a:cubicBezTo>
                    <a:pt x="9589" y="21875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0" stroke="0" extrusionOk="0">
                  <a:moveTo>
                    <a:pt x="21466" y="21949"/>
                  </a:moveTo>
                  <a:cubicBezTo>
                    <a:pt x="9589" y="21875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580" name="Group 156"/>
          <p:cNvGrpSpPr>
            <a:grpSpLocks/>
          </p:cNvGrpSpPr>
          <p:nvPr/>
        </p:nvGrpSpPr>
        <p:grpSpPr bwMode="auto">
          <a:xfrm rot="-385665">
            <a:off x="3419475" y="1392238"/>
            <a:ext cx="204788" cy="77787"/>
            <a:chOff x="2164" y="1036"/>
            <a:chExt cx="274" cy="68"/>
          </a:xfrm>
        </p:grpSpPr>
        <p:sp>
          <p:nvSpPr>
            <p:cNvPr id="38462" name="Arc 157"/>
            <p:cNvSpPr>
              <a:spLocks/>
            </p:cNvSpPr>
            <p:nvPr/>
          </p:nvSpPr>
          <p:spPr bwMode="auto">
            <a:xfrm rot="180000">
              <a:off x="2218" y="1038"/>
              <a:ext cx="111" cy="6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4" y="21599"/>
                  </a:moveTo>
                  <a:cubicBezTo>
                    <a:pt x="9552" y="21492"/>
                    <a:pt x="0" y="11853"/>
                    <a:pt x="0" y="0"/>
                  </a:cubicBezTo>
                </a:path>
                <a:path w="21600" h="21599" stroke="0" extrusionOk="0">
                  <a:moveTo>
                    <a:pt x="21404" y="21599"/>
                  </a:moveTo>
                  <a:cubicBezTo>
                    <a:pt x="9552" y="21492"/>
                    <a:pt x="0" y="11853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63" name="Arc 158"/>
            <p:cNvSpPr>
              <a:spLocks/>
            </p:cNvSpPr>
            <p:nvPr/>
          </p:nvSpPr>
          <p:spPr bwMode="auto">
            <a:xfrm rot="180000">
              <a:off x="2164" y="1036"/>
              <a:ext cx="165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9" y="21599"/>
                  </a:moveTo>
                  <a:cubicBezTo>
                    <a:pt x="9590" y="21527"/>
                    <a:pt x="0" y="11878"/>
                    <a:pt x="0" y="0"/>
                  </a:cubicBezTo>
                </a:path>
                <a:path w="21600" h="21600" stroke="0" extrusionOk="0">
                  <a:moveTo>
                    <a:pt x="21469" y="21599"/>
                  </a:moveTo>
                  <a:cubicBezTo>
                    <a:pt x="9590" y="21527"/>
                    <a:pt x="0" y="11878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64" name="Arc 159"/>
            <p:cNvSpPr>
              <a:spLocks/>
            </p:cNvSpPr>
            <p:nvPr/>
          </p:nvSpPr>
          <p:spPr bwMode="auto">
            <a:xfrm rot="180000">
              <a:off x="2274" y="1042"/>
              <a:ext cx="164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581" name="Group 160"/>
          <p:cNvGrpSpPr>
            <a:grpSpLocks/>
          </p:cNvGrpSpPr>
          <p:nvPr/>
        </p:nvGrpSpPr>
        <p:grpSpPr bwMode="auto">
          <a:xfrm rot="-385665">
            <a:off x="3267075" y="1398588"/>
            <a:ext cx="203200" cy="76200"/>
            <a:chOff x="1961" y="1031"/>
            <a:chExt cx="273" cy="67"/>
          </a:xfrm>
        </p:grpSpPr>
        <p:sp>
          <p:nvSpPr>
            <p:cNvPr id="38459" name="Arc 161"/>
            <p:cNvSpPr>
              <a:spLocks/>
            </p:cNvSpPr>
            <p:nvPr/>
          </p:nvSpPr>
          <p:spPr bwMode="auto">
            <a:xfrm rot="180000">
              <a:off x="2017" y="1033"/>
              <a:ext cx="110" cy="61"/>
            </a:xfrm>
            <a:custGeom>
              <a:avLst/>
              <a:gdLst>
                <a:gd name="T0" fmla="*/ 0 w 21600"/>
                <a:gd name="T1" fmla="*/ 0 h 21954"/>
                <a:gd name="T2" fmla="*/ 0 w 21600"/>
                <a:gd name="T3" fmla="*/ 0 h 21954"/>
                <a:gd name="T4" fmla="*/ 0 w 21600"/>
                <a:gd name="T5" fmla="*/ 0 h 21954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4"/>
                <a:gd name="T11" fmla="*/ 21600 w 21600"/>
                <a:gd name="T12" fmla="*/ 21954 h 219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4" fill="none" extrusionOk="0">
                  <a:moveTo>
                    <a:pt x="21400" y="21954"/>
                  </a:moveTo>
                  <a:cubicBezTo>
                    <a:pt x="9549" y="21844"/>
                    <a:pt x="0" y="12206"/>
                    <a:pt x="0" y="355"/>
                  </a:cubicBezTo>
                  <a:cubicBezTo>
                    <a:pt x="-1" y="236"/>
                    <a:pt x="0" y="118"/>
                    <a:pt x="2" y="-1"/>
                  </a:cubicBezTo>
                </a:path>
                <a:path w="21600" h="21954" stroke="0" extrusionOk="0">
                  <a:moveTo>
                    <a:pt x="21400" y="21954"/>
                  </a:moveTo>
                  <a:cubicBezTo>
                    <a:pt x="9549" y="21844"/>
                    <a:pt x="0" y="12206"/>
                    <a:pt x="0" y="355"/>
                  </a:cubicBezTo>
                  <a:cubicBezTo>
                    <a:pt x="-1" y="236"/>
                    <a:pt x="0" y="118"/>
                    <a:pt x="2" y="-1"/>
                  </a:cubicBezTo>
                  <a:lnTo>
                    <a:pt x="21600" y="355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60" name="Arc 162"/>
            <p:cNvSpPr>
              <a:spLocks/>
            </p:cNvSpPr>
            <p:nvPr/>
          </p:nvSpPr>
          <p:spPr bwMode="auto">
            <a:xfrm rot="180000">
              <a:off x="1961" y="1031"/>
              <a:ext cx="164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61" name="Arc 163"/>
            <p:cNvSpPr>
              <a:spLocks/>
            </p:cNvSpPr>
            <p:nvPr/>
          </p:nvSpPr>
          <p:spPr bwMode="auto">
            <a:xfrm rot="180000">
              <a:off x="2069" y="1037"/>
              <a:ext cx="165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582" name="Group 164"/>
          <p:cNvGrpSpPr>
            <a:grpSpLocks/>
          </p:cNvGrpSpPr>
          <p:nvPr/>
        </p:nvGrpSpPr>
        <p:grpSpPr bwMode="auto">
          <a:xfrm rot="-385665">
            <a:off x="3282950" y="1406525"/>
            <a:ext cx="204788" cy="74613"/>
            <a:chOff x="1984" y="1038"/>
            <a:chExt cx="273" cy="66"/>
          </a:xfrm>
        </p:grpSpPr>
        <p:sp>
          <p:nvSpPr>
            <p:cNvPr id="38456" name="Arc 165"/>
            <p:cNvSpPr>
              <a:spLocks/>
            </p:cNvSpPr>
            <p:nvPr/>
          </p:nvSpPr>
          <p:spPr bwMode="auto">
            <a:xfrm rot="180000">
              <a:off x="2038" y="1038"/>
              <a:ext cx="111" cy="62"/>
            </a:xfrm>
            <a:custGeom>
              <a:avLst/>
              <a:gdLst>
                <a:gd name="T0" fmla="*/ 0 w 21600"/>
                <a:gd name="T1" fmla="*/ 0 h 21949"/>
                <a:gd name="T2" fmla="*/ 0 w 21600"/>
                <a:gd name="T3" fmla="*/ 0 h 21949"/>
                <a:gd name="T4" fmla="*/ 0 w 21600"/>
                <a:gd name="T5" fmla="*/ 0 h 2194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9"/>
                <a:gd name="T11" fmla="*/ 21600 w 21600"/>
                <a:gd name="T12" fmla="*/ 21949 h 219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9" fill="none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49" stroke="0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57" name="Arc 166"/>
            <p:cNvSpPr>
              <a:spLocks/>
            </p:cNvSpPr>
            <p:nvPr/>
          </p:nvSpPr>
          <p:spPr bwMode="auto">
            <a:xfrm rot="180000">
              <a:off x="1984" y="1038"/>
              <a:ext cx="164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58" name="Arc 167"/>
            <p:cNvSpPr>
              <a:spLocks/>
            </p:cNvSpPr>
            <p:nvPr/>
          </p:nvSpPr>
          <p:spPr bwMode="auto">
            <a:xfrm rot="180000">
              <a:off x="2093" y="1043"/>
              <a:ext cx="164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583" name="Group 168"/>
          <p:cNvGrpSpPr>
            <a:grpSpLocks/>
          </p:cNvGrpSpPr>
          <p:nvPr/>
        </p:nvGrpSpPr>
        <p:grpSpPr bwMode="auto">
          <a:xfrm rot="-385665">
            <a:off x="3189288" y="1400175"/>
            <a:ext cx="203200" cy="77788"/>
            <a:chOff x="1857" y="1026"/>
            <a:chExt cx="273" cy="68"/>
          </a:xfrm>
        </p:grpSpPr>
        <p:sp>
          <p:nvSpPr>
            <p:cNvPr id="38453" name="Arc 169"/>
            <p:cNvSpPr>
              <a:spLocks/>
            </p:cNvSpPr>
            <p:nvPr/>
          </p:nvSpPr>
          <p:spPr bwMode="auto">
            <a:xfrm rot="180000">
              <a:off x="1911" y="1027"/>
              <a:ext cx="110" cy="6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</a:path>
                <a:path w="21600" h="21599" stroke="0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54" name="Arc 170"/>
            <p:cNvSpPr>
              <a:spLocks/>
            </p:cNvSpPr>
            <p:nvPr/>
          </p:nvSpPr>
          <p:spPr bwMode="auto">
            <a:xfrm rot="180000">
              <a:off x="1857" y="1026"/>
              <a:ext cx="165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55" name="Arc 171"/>
            <p:cNvSpPr>
              <a:spLocks/>
            </p:cNvSpPr>
            <p:nvPr/>
          </p:nvSpPr>
          <p:spPr bwMode="auto">
            <a:xfrm rot="180000">
              <a:off x="1967" y="1032"/>
              <a:ext cx="163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584" name="Group 172"/>
          <p:cNvGrpSpPr>
            <a:grpSpLocks/>
          </p:cNvGrpSpPr>
          <p:nvPr/>
        </p:nvGrpSpPr>
        <p:grpSpPr bwMode="auto">
          <a:xfrm rot="-385665">
            <a:off x="3113088" y="1387475"/>
            <a:ext cx="204787" cy="76200"/>
            <a:chOff x="1752" y="1021"/>
            <a:chExt cx="274" cy="66"/>
          </a:xfrm>
        </p:grpSpPr>
        <p:sp>
          <p:nvSpPr>
            <p:cNvPr id="38450" name="Arc 173"/>
            <p:cNvSpPr>
              <a:spLocks/>
            </p:cNvSpPr>
            <p:nvPr/>
          </p:nvSpPr>
          <p:spPr bwMode="auto">
            <a:xfrm rot="180000">
              <a:off x="1807" y="1023"/>
              <a:ext cx="110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51" name="Arc 174"/>
            <p:cNvSpPr>
              <a:spLocks/>
            </p:cNvSpPr>
            <p:nvPr/>
          </p:nvSpPr>
          <p:spPr bwMode="auto">
            <a:xfrm rot="180000">
              <a:off x="1752" y="1021"/>
              <a:ext cx="164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52" name="Arc 175"/>
            <p:cNvSpPr>
              <a:spLocks/>
            </p:cNvSpPr>
            <p:nvPr/>
          </p:nvSpPr>
          <p:spPr bwMode="auto">
            <a:xfrm rot="180000">
              <a:off x="1861" y="1026"/>
              <a:ext cx="165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585" name="Group 176"/>
          <p:cNvGrpSpPr>
            <a:grpSpLocks/>
          </p:cNvGrpSpPr>
          <p:nvPr/>
        </p:nvGrpSpPr>
        <p:grpSpPr bwMode="auto">
          <a:xfrm rot="-385665">
            <a:off x="3419475" y="1414463"/>
            <a:ext cx="201613" cy="79375"/>
            <a:chOff x="2160" y="1056"/>
            <a:chExt cx="271" cy="69"/>
          </a:xfrm>
        </p:grpSpPr>
        <p:sp>
          <p:nvSpPr>
            <p:cNvPr id="38447" name="Arc 177"/>
            <p:cNvSpPr>
              <a:spLocks/>
            </p:cNvSpPr>
            <p:nvPr/>
          </p:nvSpPr>
          <p:spPr bwMode="auto">
            <a:xfrm rot="180000">
              <a:off x="2213" y="1057"/>
              <a:ext cx="109" cy="6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0" y="21599"/>
                  </a:moveTo>
                  <a:cubicBezTo>
                    <a:pt x="9549" y="21489"/>
                    <a:pt x="0" y="11851"/>
                    <a:pt x="0" y="0"/>
                  </a:cubicBezTo>
                </a:path>
                <a:path w="21600" h="21599" stroke="0" extrusionOk="0">
                  <a:moveTo>
                    <a:pt x="21400" y="21599"/>
                  </a:moveTo>
                  <a:cubicBezTo>
                    <a:pt x="9549" y="21489"/>
                    <a:pt x="0" y="11851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48" name="Arc 178"/>
            <p:cNvSpPr>
              <a:spLocks/>
            </p:cNvSpPr>
            <p:nvPr/>
          </p:nvSpPr>
          <p:spPr bwMode="auto">
            <a:xfrm rot="180000">
              <a:off x="2160" y="1056"/>
              <a:ext cx="164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49" name="Arc 179"/>
            <p:cNvSpPr>
              <a:spLocks/>
            </p:cNvSpPr>
            <p:nvPr/>
          </p:nvSpPr>
          <p:spPr bwMode="auto">
            <a:xfrm rot="180000">
              <a:off x="2269" y="1061"/>
              <a:ext cx="162" cy="64"/>
            </a:xfrm>
            <a:custGeom>
              <a:avLst/>
              <a:gdLst>
                <a:gd name="T0" fmla="*/ 0 w 21600"/>
                <a:gd name="T1" fmla="*/ 0 h 21946"/>
                <a:gd name="T2" fmla="*/ 0 w 21600"/>
                <a:gd name="T3" fmla="*/ 0 h 21946"/>
                <a:gd name="T4" fmla="*/ 0 w 21600"/>
                <a:gd name="T5" fmla="*/ 0 h 2194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6"/>
                <a:gd name="T11" fmla="*/ 21600 w 21600"/>
                <a:gd name="T12" fmla="*/ 21946 h 219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6" fill="none" extrusionOk="0">
                  <a:moveTo>
                    <a:pt x="21600" y="21946"/>
                  </a:moveTo>
                  <a:cubicBezTo>
                    <a:pt x="9670" y="21946"/>
                    <a:pt x="0" y="12275"/>
                    <a:pt x="0" y="346"/>
                  </a:cubicBezTo>
                  <a:cubicBezTo>
                    <a:pt x="-1" y="230"/>
                    <a:pt x="0" y="115"/>
                    <a:pt x="2" y="-1"/>
                  </a:cubicBezTo>
                </a:path>
                <a:path w="21600" h="21946" stroke="0" extrusionOk="0">
                  <a:moveTo>
                    <a:pt x="21600" y="21946"/>
                  </a:moveTo>
                  <a:cubicBezTo>
                    <a:pt x="9670" y="21946"/>
                    <a:pt x="0" y="12275"/>
                    <a:pt x="0" y="346"/>
                  </a:cubicBezTo>
                  <a:cubicBezTo>
                    <a:pt x="-1" y="230"/>
                    <a:pt x="0" y="115"/>
                    <a:pt x="2" y="-1"/>
                  </a:cubicBezTo>
                  <a:lnTo>
                    <a:pt x="21600" y="346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586" name="Group 180"/>
          <p:cNvGrpSpPr>
            <a:grpSpLocks/>
          </p:cNvGrpSpPr>
          <p:nvPr/>
        </p:nvGrpSpPr>
        <p:grpSpPr bwMode="auto">
          <a:xfrm rot="-385665">
            <a:off x="2876550" y="1395413"/>
            <a:ext cx="201613" cy="77787"/>
            <a:chOff x="1444" y="1001"/>
            <a:chExt cx="271" cy="67"/>
          </a:xfrm>
        </p:grpSpPr>
        <p:sp>
          <p:nvSpPr>
            <p:cNvPr id="38444" name="Arc 181"/>
            <p:cNvSpPr>
              <a:spLocks/>
            </p:cNvSpPr>
            <p:nvPr/>
          </p:nvSpPr>
          <p:spPr bwMode="auto">
            <a:xfrm rot="180000">
              <a:off x="1496" y="1002"/>
              <a:ext cx="110" cy="6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</a:path>
                <a:path w="21600" h="21599" stroke="0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45" name="Arc 182"/>
            <p:cNvSpPr>
              <a:spLocks/>
            </p:cNvSpPr>
            <p:nvPr/>
          </p:nvSpPr>
          <p:spPr bwMode="auto">
            <a:xfrm rot="180000">
              <a:off x="1444" y="1001"/>
              <a:ext cx="163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46" name="Arc 183"/>
            <p:cNvSpPr>
              <a:spLocks/>
            </p:cNvSpPr>
            <p:nvPr/>
          </p:nvSpPr>
          <p:spPr bwMode="auto">
            <a:xfrm rot="180000">
              <a:off x="1552" y="1007"/>
              <a:ext cx="163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7" y="21599"/>
                  </a:moveTo>
                  <a:cubicBezTo>
                    <a:pt x="9589" y="21526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7" y="21599"/>
                  </a:moveTo>
                  <a:cubicBezTo>
                    <a:pt x="9589" y="21526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587" name="Group 184"/>
          <p:cNvGrpSpPr>
            <a:grpSpLocks/>
          </p:cNvGrpSpPr>
          <p:nvPr/>
        </p:nvGrpSpPr>
        <p:grpSpPr bwMode="auto">
          <a:xfrm rot="-385665">
            <a:off x="2779713" y="1392238"/>
            <a:ext cx="203200" cy="76200"/>
            <a:chOff x="1316" y="991"/>
            <a:chExt cx="273" cy="67"/>
          </a:xfrm>
        </p:grpSpPr>
        <p:sp>
          <p:nvSpPr>
            <p:cNvPr id="38441" name="Arc 185"/>
            <p:cNvSpPr>
              <a:spLocks/>
            </p:cNvSpPr>
            <p:nvPr/>
          </p:nvSpPr>
          <p:spPr bwMode="auto">
            <a:xfrm rot="180000">
              <a:off x="1370" y="992"/>
              <a:ext cx="110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42" name="Arc 186"/>
            <p:cNvSpPr>
              <a:spLocks/>
            </p:cNvSpPr>
            <p:nvPr/>
          </p:nvSpPr>
          <p:spPr bwMode="auto">
            <a:xfrm rot="180000">
              <a:off x="1316" y="991"/>
              <a:ext cx="164" cy="61"/>
            </a:xfrm>
            <a:custGeom>
              <a:avLst/>
              <a:gdLst>
                <a:gd name="T0" fmla="*/ 0 w 21600"/>
                <a:gd name="T1" fmla="*/ 0 h 21956"/>
                <a:gd name="T2" fmla="*/ 0 w 21600"/>
                <a:gd name="T3" fmla="*/ 0 h 21956"/>
                <a:gd name="T4" fmla="*/ 0 w 21600"/>
                <a:gd name="T5" fmla="*/ 0 h 2195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6"/>
                <a:gd name="T11" fmla="*/ 21600 w 21600"/>
                <a:gd name="T12" fmla="*/ 21956 h 219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6" fill="none" extrusionOk="0">
                  <a:moveTo>
                    <a:pt x="21467" y="21955"/>
                  </a:moveTo>
                  <a:cubicBezTo>
                    <a:pt x="9589" y="21882"/>
                    <a:pt x="0" y="12233"/>
                    <a:pt x="0" y="356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6" stroke="0" extrusionOk="0">
                  <a:moveTo>
                    <a:pt x="21467" y="21955"/>
                  </a:moveTo>
                  <a:cubicBezTo>
                    <a:pt x="9589" y="21882"/>
                    <a:pt x="0" y="12233"/>
                    <a:pt x="0" y="356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6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43" name="Arc 187"/>
            <p:cNvSpPr>
              <a:spLocks/>
            </p:cNvSpPr>
            <p:nvPr/>
          </p:nvSpPr>
          <p:spPr bwMode="auto">
            <a:xfrm rot="180000">
              <a:off x="1425" y="996"/>
              <a:ext cx="164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588" name="Group 188"/>
          <p:cNvGrpSpPr>
            <a:grpSpLocks/>
          </p:cNvGrpSpPr>
          <p:nvPr/>
        </p:nvGrpSpPr>
        <p:grpSpPr bwMode="auto">
          <a:xfrm rot="-385665">
            <a:off x="2946400" y="1392238"/>
            <a:ext cx="203200" cy="73025"/>
            <a:chOff x="1532" y="1012"/>
            <a:chExt cx="272" cy="65"/>
          </a:xfrm>
        </p:grpSpPr>
        <p:sp>
          <p:nvSpPr>
            <p:cNvPr id="38438" name="Arc 189"/>
            <p:cNvSpPr>
              <a:spLocks/>
            </p:cNvSpPr>
            <p:nvPr/>
          </p:nvSpPr>
          <p:spPr bwMode="auto">
            <a:xfrm rot="180000">
              <a:off x="1586" y="1012"/>
              <a:ext cx="110" cy="6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</a:path>
                <a:path w="21600" h="21599" stroke="0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39" name="Arc 190"/>
            <p:cNvSpPr>
              <a:spLocks/>
            </p:cNvSpPr>
            <p:nvPr/>
          </p:nvSpPr>
          <p:spPr bwMode="auto">
            <a:xfrm rot="180000">
              <a:off x="1532" y="1012"/>
              <a:ext cx="164" cy="62"/>
            </a:xfrm>
            <a:custGeom>
              <a:avLst/>
              <a:gdLst>
                <a:gd name="T0" fmla="*/ 0 w 21600"/>
                <a:gd name="T1" fmla="*/ 0 h 21950"/>
                <a:gd name="T2" fmla="*/ 0 w 21600"/>
                <a:gd name="T3" fmla="*/ 0 h 21950"/>
                <a:gd name="T4" fmla="*/ 0 w 21600"/>
                <a:gd name="T5" fmla="*/ 0 h 2195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0"/>
                <a:gd name="T11" fmla="*/ 21600 w 21600"/>
                <a:gd name="T12" fmla="*/ 21950 h 21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0" fill="none" extrusionOk="0">
                  <a:moveTo>
                    <a:pt x="21467" y="21949"/>
                  </a:moveTo>
                  <a:cubicBezTo>
                    <a:pt x="9589" y="21876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0" stroke="0" extrusionOk="0">
                  <a:moveTo>
                    <a:pt x="21467" y="21949"/>
                  </a:moveTo>
                  <a:cubicBezTo>
                    <a:pt x="9589" y="21876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40" name="Arc 191"/>
            <p:cNvSpPr>
              <a:spLocks/>
            </p:cNvSpPr>
            <p:nvPr/>
          </p:nvSpPr>
          <p:spPr bwMode="auto">
            <a:xfrm rot="180000">
              <a:off x="1639" y="1015"/>
              <a:ext cx="165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589" name="Group 192"/>
          <p:cNvGrpSpPr>
            <a:grpSpLocks/>
          </p:cNvGrpSpPr>
          <p:nvPr/>
        </p:nvGrpSpPr>
        <p:grpSpPr bwMode="auto">
          <a:xfrm rot="-385665">
            <a:off x="2678113" y="1377950"/>
            <a:ext cx="204787" cy="74613"/>
            <a:chOff x="1184" y="980"/>
            <a:chExt cx="273" cy="65"/>
          </a:xfrm>
        </p:grpSpPr>
        <p:sp>
          <p:nvSpPr>
            <p:cNvPr id="38435" name="Arc 193"/>
            <p:cNvSpPr>
              <a:spLocks/>
            </p:cNvSpPr>
            <p:nvPr/>
          </p:nvSpPr>
          <p:spPr bwMode="auto">
            <a:xfrm rot="180000">
              <a:off x="1239" y="980"/>
              <a:ext cx="110" cy="62"/>
            </a:xfrm>
            <a:custGeom>
              <a:avLst/>
              <a:gdLst>
                <a:gd name="T0" fmla="*/ 0 w 21600"/>
                <a:gd name="T1" fmla="*/ 0 h 21949"/>
                <a:gd name="T2" fmla="*/ 0 w 21600"/>
                <a:gd name="T3" fmla="*/ 0 h 21949"/>
                <a:gd name="T4" fmla="*/ 0 w 21600"/>
                <a:gd name="T5" fmla="*/ 0 h 2194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9"/>
                <a:gd name="T11" fmla="*/ 21600 w 21600"/>
                <a:gd name="T12" fmla="*/ 21949 h 219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9" fill="none" extrusionOk="0">
                  <a:moveTo>
                    <a:pt x="21400" y="21949"/>
                  </a:moveTo>
                  <a:cubicBezTo>
                    <a:pt x="9549" y="21839"/>
                    <a:pt x="0" y="12201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49" stroke="0" extrusionOk="0">
                  <a:moveTo>
                    <a:pt x="21400" y="21949"/>
                  </a:moveTo>
                  <a:cubicBezTo>
                    <a:pt x="9549" y="21839"/>
                    <a:pt x="0" y="12201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36" name="Arc 194"/>
            <p:cNvSpPr>
              <a:spLocks/>
            </p:cNvSpPr>
            <p:nvPr/>
          </p:nvSpPr>
          <p:spPr bwMode="auto">
            <a:xfrm rot="180000">
              <a:off x="1184" y="980"/>
              <a:ext cx="165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37" name="Arc 195"/>
            <p:cNvSpPr>
              <a:spLocks/>
            </p:cNvSpPr>
            <p:nvPr/>
          </p:nvSpPr>
          <p:spPr bwMode="auto">
            <a:xfrm rot="180000">
              <a:off x="1293" y="984"/>
              <a:ext cx="164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590" name="Group 196"/>
          <p:cNvGrpSpPr>
            <a:grpSpLocks/>
          </p:cNvGrpSpPr>
          <p:nvPr/>
        </p:nvGrpSpPr>
        <p:grpSpPr bwMode="auto">
          <a:xfrm rot="-385665">
            <a:off x="3043238" y="1389063"/>
            <a:ext cx="206375" cy="77787"/>
            <a:chOff x="1661" y="1017"/>
            <a:chExt cx="274" cy="68"/>
          </a:xfrm>
        </p:grpSpPr>
        <p:sp>
          <p:nvSpPr>
            <p:cNvPr id="38432" name="Arc 197"/>
            <p:cNvSpPr>
              <a:spLocks/>
            </p:cNvSpPr>
            <p:nvPr/>
          </p:nvSpPr>
          <p:spPr bwMode="auto">
            <a:xfrm rot="180000">
              <a:off x="1717" y="1019"/>
              <a:ext cx="109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33" name="Arc 198"/>
            <p:cNvSpPr>
              <a:spLocks/>
            </p:cNvSpPr>
            <p:nvPr/>
          </p:nvSpPr>
          <p:spPr bwMode="auto">
            <a:xfrm rot="180000">
              <a:off x="1661" y="1017"/>
              <a:ext cx="165" cy="62"/>
            </a:xfrm>
            <a:custGeom>
              <a:avLst/>
              <a:gdLst>
                <a:gd name="T0" fmla="*/ 0 w 21600"/>
                <a:gd name="T1" fmla="*/ 0 h 21950"/>
                <a:gd name="T2" fmla="*/ 0 w 21600"/>
                <a:gd name="T3" fmla="*/ 0 h 21950"/>
                <a:gd name="T4" fmla="*/ 0 w 21600"/>
                <a:gd name="T5" fmla="*/ 0 h 2195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0"/>
                <a:gd name="T11" fmla="*/ 21600 w 21600"/>
                <a:gd name="T12" fmla="*/ 21950 h 21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0" fill="none" extrusionOk="0">
                  <a:moveTo>
                    <a:pt x="21468" y="21949"/>
                  </a:moveTo>
                  <a:cubicBezTo>
                    <a:pt x="9590" y="21877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0" stroke="0" extrusionOk="0">
                  <a:moveTo>
                    <a:pt x="21468" y="21949"/>
                  </a:moveTo>
                  <a:cubicBezTo>
                    <a:pt x="9590" y="21877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34" name="Arc 199"/>
            <p:cNvSpPr>
              <a:spLocks/>
            </p:cNvSpPr>
            <p:nvPr/>
          </p:nvSpPr>
          <p:spPr bwMode="auto">
            <a:xfrm rot="180000">
              <a:off x="1770" y="1023"/>
              <a:ext cx="165" cy="62"/>
            </a:xfrm>
            <a:custGeom>
              <a:avLst/>
              <a:gdLst>
                <a:gd name="T0" fmla="*/ 0 w 21600"/>
                <a:gd name="T1" fmla="*/ 0 h 21950"/>
                <a:gd name="T2" fmla="*/ 0 w 21600"/>
                <a:gd name="T3" fmla="*/ 0 h 21950"/>
                <a:gd name="T4" fmla="*/ 0 w 21600"/>
                <a:gd name="T5" fmla="*/ 0 h 2195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0"/>
                <a:gd name="T11" fmla="*/ 21600 w 21600"/>
                <a:gd name="T12" fmla="*/ 21950 h 21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0" fill="none" extrusionOk="0">
                  <a:moveTo>
                    <a:pt x="21468" y="21949"/>
                  </a:moveTo>
                  <a:cubicBezTo>
                    <a:pt x="9590" y="21877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0" stroke="0" extrusionOk="0">
                  <a:moveTo>
                    <a:pt x="21468" y="21949"/>
                  </a:moveTo>
                  <a:cubicBezTo>
                    <a:pt x="9590" y="21877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591" name="Group 200"/>
          <p:cNvGrpSpPr>
            <a:grpSpLocks/>
          </p:cNvGrpSpPr>
          <p:nvPr/>
        </p:nvGrpSpPr>
        <p:grpSpPr bwMode="auto">
          <a:xfrm rot="-385665">
            <a:off x="2490788" y="1368425"/>
            <a:ext cx="203200" cy="77788"/>
            <a:chOff x="939" y="957"/>
            <a:chExt cx="269" cy="68"/>
          </a:xfrm>
        </p:grpSpPr>
        <p:sp>
          <p:nvSpPr>
            <p:cNvPr id="38429" name="Arc 201"/>
            <p:cNvSpPr>
              <a:spLocks/>
            </p:cNvSpPr>
            <p:nvPr/>
          </p:nvSpPr>
          <p:spPr bwMode="auto">
            <a:xfrm rot="180000">
              <a:off x="990" y="959"/>
              <a:ext cx="110" cy="62"/>
            </a:xfrm>
            <a:custGeom>
              <a:avLst/>
              <a:gdLst>
                <a:gd name="T0" fmla="*/ 0 w 21600"/>
                <a:gd name="T1" fmla="*/ 0 h 21949"/>
                <a:gd name="T2" fmla="*/ 0 w 21600"/>
                <a:gd name="T3" fmla="*/ 0 h 21949"/>
                <a:gd name="T4" fmla="*/ 0 w 21600"/>
                <a:gd name="T5" fmla="*/ 0 h 2194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9"/>
                <a:gd name="T11" fmla="*/ 21600 w 21600"/>
                <a:gd name="T12" fmla="*/ 21949 h 219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9" fill="none" extrusionOk="0">
                  <a:moveTo>
                    <a:pt x="21400" y="21949"/>
                  </a:moveTo>
                  <a:cubicBezTo>
                    <a:pt x="9549" y="21839"/>
                    <a:pt x="0" y="12201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49" stroke="0" extrusionOk="0">
                  <a:moveTo>
                    <a:pt x="21400" y="21949"/>
                  </a:moveTo>
                  <a:cubicBezTo>
                    <a:pt x="9549" y="21839"/>
                    <a:pt x="0" y="12201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30" name="Arc 202"/>
            <p:cNvSpPr>
              <a:spLocks/>
            </p:cNvSpPr>
            <p:nvPr/>
          </p:nvSpPr>
          <p:spPr bwMode="auto">
            <a:xfrm rot="180000">
              <a:off x="939" y="957"/>
              <a:ext cx="162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31" name="Arc 203"/>
            <p:cNvSpPr>
              <a:spLocks/>
            </p:cNvSpPr>
            <p:nvPr/>
          </p:nvSpPr>
          <p:spPr bwMode="auto">
            <a:xfrm rot="180000">
              <a:off x="1044" y="963"/>
              <a:ext cx="164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888" name="Group 204"/>
          <p:cNvGrpSpPr>
            <a:grpSpLocks/>
          </p:cNvGrpSpPr>
          <p:nvPr/>
        </p:nvGrpSpPr>
        <p:grpSpPr bwMode="auto">
          <a:xfrm rot="-385665">
            <a:off x="2582863" y="1371600"/>
            <a:ext cx="204787" cy="77788"/>
            <a:chOff x="1060" y="967"/>
            <a:chExt cx="270" cy="68"/>
          </a:xfrm>
        </p:grpSpPr>
        <p:sp>
          <p:nvSpPr>
            <p:cNvPr id="38426" name="Arc 205"/>
            <p:cNvSpPr>
              <a:spLocks/>
            </p:cNvSpPr>
            <p:nvPr/>
          </p:nvSpPr>
          <p:spPr bwMode="auto">
            <a:xfrm rot="180000">
              <a:off x="1110" y="969"/>
              <a:ext cx="111" cy="62"/>
            </a:xfrm>
            <a:custGeom>
              <a:avLst/>
              <a:gdLst>
                <a:gd name="T0" fmla="*/ 0 w 21600"/>
                <a:gd name="T1" fmla="*/ 0 h 21949"/>
                <a:gd name="T2" fmla="*/ 0 w 21600"/>
                <a:gd name="T3" fmla="*/ 0 h 21949"/>
                <a:gd name="T4" fmla="*/ 0 w 21600"/>
                <a:gd name="T5" fmla="*/ 0 h 2194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9"/>
                <a:gd name="T11" fmla="*/ 21600 w 21600"/>
                <a:gd name="T12" fmla="*/ 21949 h 219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9" fill="none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49" stroke="0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27" name="Arc 206"/>
            <p:cNvSpPr>
              <a:spLocks/>
            </p:cNvSpPr>
            <p:nvPr/>
          </p:nvSpPr>
          <p:spPr bwMode="auto">
            <a:xfrm rot="180000">
              <a:off x="1060" y="967"/>
              <a:ext cx="164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28" name="Arc 207"/>
            <p:cNvSpPr>
              <a:spLocks/>
            </p:cNvSpPr>
            <p:nvPr/>
          </p:nvSpPr>
          <p:spPr bwMode="auto">
            <a:xfrm rot="180000">
              <a:off x="1166" y="973"/>
              <a:ext cx="164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889" name="Group 208"/>
          <p:cNvGrpSpPr>
            <a:grpSpLocks/>
          </p:cNvGrpSpPr>
          <p:nvPr/>
        </p:nvGrpSpPr>
        <p:grpSpPr bwMode="auto">
          <a:xfrm rot="-385665">
            <a:off x="2395538" y="1376363"/>
            <a:ext cx="204787" cy="76200"/>
            <a:chOff x="810" y="951"/>
            <a:chExt cx="274" cy="66"/>
          </a:xfrm>
        </p:grpSpPr>
        <p:sp>
          <p:nvSpPr>
            <p:cNvPr id="38423" name="Arc 209"/>
            <p:cNvSpPr>
              <a:spLocks/>
            </p:cNvSpPr>
            <p:nvPr/>
          </p:nvSpPr>
          <p:spPr bwMode="auto">
            <a:xfrm rot="180000">
              <a:off x="864" y="951"/>
              <a:ext cx="111" cy="62"/>
            </a:xfrm>
            <a:custGeom>
              <a:avLst/>
              <a:gdLst>
                <a:gd name="T0" fmla="*/ 0 w 21600"/>
                <a:gd name="T1" fmla="*/ 0 h 21949"/>
                <a:gd name="T2" fmla="*/ 0 w 21600"/>
                <a:gd name="T3" fmla="*/ 0 h 21949"/>
                <a:gd name="T4" fmla="*/ 0 w 21600"/>
                <a:gd name="T5" fmla="*/ 0 h 2194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9"/>
                <a:gd name="T11" fmla="*/ 21600 w 21600"/>
                <a:gd name="T12" fmla="*/ 21949 h 219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9" fill="none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49" stroke="0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24" name="Arc 210"/>
            <p:cNvSpPr>
              <a:spLocks/>
            </p:cNvSpPr>
            <p:nvPr/>
          </p:nvSpPr>
          <p:spPr bwMode="auto">
            <a:xfrm rot="180000">
              <a:off x="810" y="951"/>
              <a:ext cx="164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25" name="Arc 211"/>
            <p:cNvSpPr>
              <a:spLocks/>
            </p:cNvSpPr>
            <p:nvPr/>
          </p:nvSpPr>
          <p:spPr bwMode="auto">
            <a:xfrm rot="180000">
              <a:off x="921" y="956"/>
              <a:ext cx="163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7" y="21599"/>
                  </a:moveTo>
                  <a:cubicBezTo>
                    <a:pt x="9589" y="21526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7" y="21599"/>
                  </a:moveTo>
                  <a:cubicBezTo>
                    <a:pt x="9589" y="21526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899" name="Group 212"/>
          <p:cNvGrpSpPr>
            <a:grpSpLocks/>
          </p:cNvGrpSpPr>
          <p:nvPr/>
        </p:nvGrpSpPr>
        <p:grpSpPr bwMode="auto">
          <a:xfrm rot="-385665">
            <a:off x="2463800" y="1368425"/>
            <a:ext cx="203200" cy="74613"/>
            <a:chOff x="901" y="956"/>
            <a:chExt cx="272" cy="66"/>
          </a:xfrm>
        </p:grpSpPr>
        <p:sp>
          <p:nvSpPr>
            <p:cNvPr id="38420" name="Arc 213"/>
            <p:cNvSpPr>
              <a:spLocks/>
            </p:cNvSpPr>
            <p:nvPr/>
          </p:nvSpPr>
          <p:spPr bwMode="auto">
            <a:xfrm rot="180000">
              <a:off x="955" y="956"/>
              <a:ext cx="110" cy="6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</a:path>
                <a:path w="21600" h="21599" stroke="0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21" name="Arc 214"/>
            <p:cNvSpPr>
              <a:spLocks/>
            </p:cNvSpPr>
            <p:nvPr/>
          </p:nvSpPr>
          <p:spPr bwMode="auto">
            <a:xfrm rot="180000">
              <a:off x="901" y="956"/>
              <a:ext cx="165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9" y="21599"/>
                  </a:moveTo>
                  <a:cubicBezTo>
                    <a:pt x="9590" y="21527"/>
                    <a:pt x="0" y="11878"/>
                    <a:pt x="0" y="0"/>
                  </a:cubicBezTo>
                </a:path>
                <a:path w="21600" h="21600" stroke="0" extrusionOk="0">
                  <a:moveTo>
                    <a:pt x="21469" y="21599"/>
                  </a:moveTo>
                  <a:cubicBezTo>
                    <a:pt x="9590" y="21527"/>
                    <a:pt x="0" y="11878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22" name="Arc 215"/>
            <p:cNvSpPr>
              <a:spLocks/>
            </p:cNvSpPr>
            <p:nvPr/>
          </p:nvSpPr>
          <p:spPr bwMode="auto">
            <a:xfrm rot="180000">
              <a:off x="1010" y="960"/>
              <a:ext cx="163" cy="62"/>
            </a:xfrm>
            <a:custGeom>
              <a:avLst/>
              <a:gdLst>
                <a:gd name="T0" fmla="*/ 0 w 21600"/>
                <a:gd name="T1" fmla="*/ 0 h 21950"/>
                <a:gd name="T2" fmla="*/ 0 w 21600"/>
                <a:gd name="T3" fmla="*/ 0 h 21950"/>
                <a:gd name="T4" fmla="*/ 0 w 21600"/>
                <a:gd name="T5" fmla="*/ 0 h 2195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0"/>
                <a:gd name="T11" fmla="*/ 21600 w 21600"/>
                <a:gd name="T12" fmla="*/ 21950 h 21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0" fill="none" extrusionOk="0">
                  <a:moveTo>
                    <a:pt x="21466" y="21949"/>
                  </a:moveTo>
                  <a:cubicBezTo>
                    <a:pt x="9589" y="21875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0" stroke="0" extrusionOk="0">
                  <a:moveTo>
                    <a:pt x="21466" y="21949"/>
                  </a:moveTo>
                  <a:cubicBezTo>
                    <a:pt x="9589" y="21875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00" name="Group 216"/>
          <p:cNvGrpSpPr>
            <a:grpSpLocks/>
          </p:cNvGrpSpPr>
          <p:nvPr/>
        </p:nvGrpSpPr>
        <p:grpSpPr bwMode="auto">
          <a:xfrm rot="-385665">
            <a:off x="2801938" y="1392238"/>
            <a:ext cx="204787" cy="76200"/>
            <a:chOff x="1347" y="992"/>
            <a:chExt cx="273" cy="67"/>
          </a:xfrm>
        </p:grpSpPr>
        <p:sp>
          <p:nvSpPr>
            <p:cNvPr id="38417" name="Arc 217"/>
            <p:cNvSpPr>
              <a:spLocks/>
            </p:cNvSpPr>
            <p:nvPr/>
          </p:nvSpPr>
          <p:spPr bwMode="auto">
            <a:xfrm rot="180000">
              <a:off x="1400" y="993"/>
              <a:ext cx="110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18" name="Arc 218"/>
            <p:cNvSpPr>
              <a:spLocks/>
            </p:cNvSpPr>
            <p:nvPr/>
          </p:nvSpPr>
          <p:spPr bwMode="auto">
            <a:xfrm rot="180000">
              <a:off x="1347" y="992"/>
              <a:ext cx="164" cy="61"/>
            </a:xfrm>
            <a:custGeom>
              <a:avLst/>
              <a:gdLst>
                <a:gd name="T0" fmla="*/ 0 w 21600"/>
                <a:gd name="T1" fmla="*/ 0 h 21956"/>
                <a:gd name="T2" fmla="*/ 0 w 21600"/>
                <a:gd name="T3" fmla="*/ 0 h 21956"/>
                <a:gd name="T4" fmla="*/ 0 w 21600"/>
                <a:gd name="T5" fmla="*/ 0 h 2195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6"/>
                <a:gd name="T11" fmla="*/ 21600 w 21600"/>
                <a:gd name="T12" fmla="*/ 21956 h 219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6" fill="none" extrusionOk="0">
                  <a:moveTo>
                    <a:pt x="21467" y="21955"/>
                  </a:moveTo>
                  <a:cubicBezTo>
                    <a:pt x="9589" y="21882"/>
                    <a:pt x="0" y="12233"/>
                    <a:pt x="0" y="356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6" stroke="0" extrusionOk="0">
                  <a:moveTo>
                    <a:pt x="21467" y="21955"/>
                  </a:moveTo>
                  <a:cubicBezTo>
                    <a:pt x="9589" y="21882"/>
                    <a:pt x="0" y="12233"/>
                    <a:pt x="0" y="356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6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19" name="Arc 219"/>
            <p:cNvSpPr>
              <a:spLocks/>
            </p:cNvSpPr>
            <p:nvPr/>
          </p:nvSpPr>
          <p:spPr bwMode="auto">
            <a:xfrm rot="180000">
              <a:off x="1456" y="997"/>
              <a:ext cx="164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37948" name="Arc 220"/>
          <p:cNvSpPr>
            <a:spLocks noChangeAspect="1"/>
          </p:cNvSpPr>
          <p:nvPr/>
        </p:nvSpPr>
        <p:spPr bwMode="auto">
          <a:xfrm rot="-120000">
            <a:off x="5016500" y="1368425"/>
            <a:ext cx="47625" cy="171450"/>
          </a:xfrm>
          <a:custGeom>
            <a:avLst/>
            <a:gdLst>
              <a:gd name="T0" fmla="*/ 0 w 21600"/>
              <a:gd name="T1" fmla="*/ 2147483647 h 21597"/>
              <a:gd name="T2" fmla="*/ 5381259 w 21600"/>
              <a:gd name="T3" fmla="*/ 0 h 21597"/>
              <a:gd name="T4" fmla="*/ 5471733 w 21600"/>
              <a:gd name="T5" fmla="*/ 2147483647 h 21597"/>
              <a:gd name="T6" fmla="*/ 0 60000 65536"/>
              <a:gd name="T7" fmla="*/ 0 60000 65536"/>
              <a:gd name="T8" fmla="*/ 0 60000 65536"/>
              <a:gd name="T9" fmla="*/ 0 w 21600"/>
              <a:gd name="T10" fmla="*/ 0 h 21597"/>
              <a:gd name="T11" fmla="*/ 21600 w 21600"/>
              <a:gd name="T12" fmla="*/ 21597 h 215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7" fill="none" extrusionOk="0">
                <a:moveTo>
                  <a:pt x="0" y="21597"/>
                </a:moveTo>
                <a:cubicBezTo>
                  <a:pt x="0" y="9806"/>
                  <a:pt x="9454" y="194"/>
                  <a:pt x="21242" y="-1"/>
                </a:cubicBezTo>
              </a:path>
              <a:path w="21600" h="21597" stroke="0" extrusionOk="0">
                <a:moveTo>
                  <a:pt x="0" y="21597"/>
                </a:moveTo>
                <a:cubicBezTo>
                  <a:pt x="0" y="9806"/>
                  <a:pt x="9454" y="194"/>
                  <a:pt x="21242" y="-1"/>
                </a:cubicBezTo>
                <a:lnTo>
                  <a:pt x="21600" y="21597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7949" name="Arc 221"/>
          <p:cNvSpPr>
            <a:spLocks noChangeAspect="1"/>
          </p:cNvSpPr>
          <p:nvPr/>
        </p:nvSpPr>
        <p:spPr bwMode="auto">
          <a:xfrm rot="-120000">
            <a:off x="5148263" y="1389063"/>
            <a:ext cx="95250" cy="171450"/>
          </a:xfrm>
          <a:custGeom>
            <a:avLst/>
            <a:gdLst>
              <a:gd name="T0" fmla="*/ 0 w 21600"/>
              <a:gd name="T1" fmla="*/ 2147483647 h 21599"/>
              <a:gd name="T2" fmla="*/ 694604235 w 21600"/>
              <a:gd name="T3" fmla="*/ 0 h 21599"/>
              <a:gd name="T4" fmla="*/ 700376807 w 21600"/>
              <a:gd name="T5" fmla="*/ 2147483647 h 21599"/>
              <a:gd name="T6" fmla="*/ 0 60000 65536"/>
              <a:gd name="T7" fmla="*/ 0 60000 65536"/>
              <a:gd name="T8" fmla="*/ 0 60000 65536"/>
              <a:gd name="T9" fmla="*/ 0 w 21600"/>
              <a:gd name="T10" fmla="*/ 0 h 21599"/>
              <a:gd name="T11" fmla="*/ 21600 w 21600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9" fill="none" extrusionOk="0">
                <a:moveTo>
                  <a:pt x="0" y="21499"/>
                </a:moveTo>
                <a:cubicBezTo>
                  <a:pt x="54" y="9678"/>
                  <a:pt x="9601" y="97"/>
                  <a:pt x="21421" y="-1"/>
                </a:cubicBezTo>
              </a:path>
              <a:path w="21600" h="21599" stroke="0" extrusionOk="0">
                <a:moveTo>
                  <a:pt x="0" y="21499"/>
                </a:moveTo>
                <a:cubicBezTo>
                  <a:pt x="54" y="9678"/>
                  <a:pt x="9601" y="97"/>
                  <a:pt x="21421" y="-1"/>
                </a:cubicBezTo>
                <a:lnTo>
                  <a:pt x="21600" y="21599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37901" name="Group 222"/>
          <p:cNvGrpSpPr>
            <a:grpSpLocks noChangeAspect="1"/>
          </p:cNvGrpSpPr>
          <p:nvPr/>
        </p:nvGrpSpPr>
        <p:grpSpPr bwMode="auto">
          <a:xfrm>
            <a:off x="5192713" y="1373188"/>
            <a:ext cx="74612" cy="217487"/>
            <a:chOff x="4579" y="1161"/>
            <a:chExt cx="94" cy="274"/>
          </a:xfrm>
        </p:grpSpPr>
        <p:sp>
          <p:nvSpPr>
            <p:cNvPr id="38414" name="Arc 223"/>
            <p:cNvSpPr>
              <a:spLocks noChangeAspect="1"/>
            </p:cNvSpPr>
            <p:nvPr/>
          </p:nvSpPr>
          <p:spPr bwMode="auto">
            <a:xfrm rot="-120000">
              <a:off x="4579" y="1161"/>
              <a:ext cx="31" cy="272"/>
            </a:xfrm>
            <a:custGeom>
              <a:avLst/>
              <a:gdLst>
                <a:gd name="T0" fmla="*/ 0 w 21600"/>
                <a:gd name="T1" fmla="*/ 0 h 21589"/>
                <a:gd name="T2" fmla="*/ 0 w 21600"/>
                <a:gd name="T3" fmla="*/ 0 h 21589"/>
                <a:gd name="T4" fmla="*/ 0 w 21600"/>
                <a:gd name="T5" fmla="*/ 0 h 2158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9"/>
                <a:gd name="T11" fmla="*/ 21600 w 21600"/>
                <a:gd name="T12" fmla="*/ 21589 h 215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9" fill="none" extrusionOk="0">
                  <a:moveTo>
                    <a:pt x="0" y="21589"/>
                  </a:moveTo>
                  <a:cubicBezTo>
                    <a:pt x="0" y="9930"/>
                    <a:pt x="9251" y="375"/>
                    <a:pt x="20904" y="0"/>
                  </a:cubicBezTo>
                </a:path>
                <a:path w="21600" h="21589" stroke="0" extrusionOk="0">
                  <a:moveTo>
                    <a:pt x="0" y="21589"/>
                  </a:moveTo>
                  <a:cubicBezTo>
                    <a:pt x="0" y="9930"/>
                    <a:pt x="9251" y="375"/>
                    <a:pt x="20904" y="0"/>
                  </a:cubicBezTo>
                  <a:lnTo>
                    <a:pt x="21600" y="2158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15" name="Arc 224"/>
            <p:cNvSpPr>
              <a:spLocks noChangeAspect="1"/>
            </p:cNvSpPr>
            <p:nvPr/>
          </p:nvSpPr>
          <p:spPr bwMode="auto">
            <a:xfrm rot="-120000">
              <a:off x="4580" y="1163"/>
              <a:ext cx="61" cy="270"/>
            </a:xfrm>
            <a:custGeom>
              <a:avLst/>
              <a:gdLst>
                <a:gd name="T0" fmla="*/ 0 w 21600"/>
                <a:gd name="T1" fmla="*/ 0 h 21597"/>
                <a:gd name="T2" fmla="*/ 0 w 21600"/>
                <a:gd name="T3" fmla="*/ 0 h 21597"/>
                <a:gd name="T4" fmla="*/ 0 w 21600"/>
                <a:gd name="T5" fmla="*/ 0 h 215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7"/>
                <a:gd name="T11" fmla="*/ 21600 w 21600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7" fill="none" extrusionOk="0">
                  <a:moveTo>
                    <a:pt x="0" y="21597"/>
                  </a:moveTo>
                  <a:cubicBezTo>
                    <a:pt x="0" y="9805"/>
                    <a:pt x="9456" y="193"/>
                    <a:pt x="21245" y="-1"/>
                  </a:cubicBezTo>
                </a:path>
                <a:path w="21600" h="21597" stroke="0" extrusionOk="0">
                  <a:moveTo>
                    <a:pt x="0" y="21597"/>
                  </a:moveTo>
                  <a:cubicBezTo>
                    <a:pt x="0" y="9805"/>
                    <a:pt x="9456" y="193"/>
                    <a:pt x="21245" y="-1"/>
                  </a:cubicBezTo>
                  <a:lnTo>
                    <a:pt x="21600" y="2159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16" name="Arc 225"/>
            <p:cNvSpPr>
              <a:spLocks noChangeAspect="1"/>
            </p:cNvSpPr>
            <p:nvPr/>
          </p:nvSpPr>
          <p:spPr bwMode="auto">
            <a:xfrm rot="-120000">
              <a:off x="4581" y="1165"/>
              <a:ext cx="92" cy="270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99"/>
                  </a:moveTo>
                  <a:cubicBezTo>
                    <a:pt x="0" y="9761"/>
                    <a:pt x="9527" y="129"/>
                    <a:pt x="21364" y="0"/>
                  </a:cubicBezTo>
                </a:path>
                <a:path w="21600" h="21599" stroke="0" extrusionOk="0">
                  <a:moveTo>
                    <a:pt x="0" y="21599"/>
                  </a:moveTo>
                  <a:cubicBezTo>
                    <a:pt x="0" y="9761"/>
                    <a:pt x="9527" y="129"/>
                    <a:pt x="21364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37951" name="Arc 226"/>
          <p:cNvSpPr>
            <a:spLocks noChangeAspect="1"/>
          </p:cNvSpPr>
          <p:nvPr/>
        </p:nvSpPr>
        <p:spPr bwMode="auto">
          <a:xfrm rot="-120000">
            <a:off x="4830763" y="1370013"/>
            <a:ext cx="25400" cy="128587"/>
          </a:xfrm>
          <a:custGeom>
            <a:avLst/>
            <a:gdLst>
              <a:gd name="T0" fmla="*/ 0 w 21600"/>
              <a:gd name="T1" fmla="*/ 2147483647 h 21589"/>
              <a:gd name="T2" fmla="*/ 65036 w 21600"/>
              <a:gd name="T3" fmla="*/ 0 h 21589"/>
              <a:gd name="T4" fmla="*/ 67162 w 21600"/>
              <a:gd name="T5" fmla="*/ 2147483647 h 21589"/>
              <a:gd name="T6" fmla="*/ 0 60000 65536"/>
              <a:gd name="T7" fmla="*/ 0 60000 65536"/>
              <a:gd name="T8" fmla="*/ 0 60000 65536"/>
              <a:gd name="T9" fmla="*/ 0 w 21600"/>
              <a:gd name="T10" fmla="*/ 0 h 21589"/>
              <a:gd name="T11" fmla="*/ 21600 w 21600"/>
              <a:gd name="T12" fmla="*/ 21589 h 2158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89" fill="none" extrusionOk="0">
                <a:moveTo>
                  <a:pt x="0" y="21458"/>
                </a:moveTo>
                <a:cubicBezTo>
                  <a:pt x="70" y="9845"/>
                  <a:pt x="9310" y="367"/>
                  <a:pt x="20916" y="-1"/>
                </a:cubicBezTo>
              </a:path>
              <a:path w="21600" h="21589" stroke="0" extrusionOk="0">
                <a:moveTo>
                  <a:pt x="0" y="21458"/>
                </a:moveTo>
                <a:cubicBezTo>
                  <a:pt x="70" y="9845"/>
                  <a:pt x="9310" y="367"/>
                  <a:pt x="20916" y="-1"/>
                </a:cubicBezTo>
                <a:lnTo>
                  <a:pt x="21600" y="21589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7952" name="Arc 227"/>
          <p:cNvSpPr>
            <a:spLocks noChangeAspect="1"/>
          </p:cNvSpPr>
          <p:nvPr/>
        </p:nvSpPr>
        <p:spPr bwMode="auto">
          <a:xfrm rot="-120000">
            <a:off x="4806950" y="1412875"/>
            <a:ext cx="49213" cy="128588"/>
          </a:xfrm>
          <a:custGeom>
            <a:avLst/>
            <a:gdLst>
              <a:gd name="T0" fmla="*/ 0 w 21600"/>
              <a:gd name="T1" fmla="*/ 2147483647 h 21597"/>
              <a:gd name="T2" fmla="*/ 6771039 w 21600"/>
              <a:gd name="T3" fmla="*/ 0 h 21597"/>
              <a:gd name="T4" fmla="*/ 6883937 w 21600"/>
              <a:gd name="T5" fmla="*/ 2147483647 h 21597"/>
              <a:gd name="T6" fmla="*/ 0 60000 65536"/>
              <a:gd name="T7" fmla="*/ 0 60000 65536"/>
              <a:gd name="T8" fmla="*/ 0 60000 65536"/>
              <a:gd name="T9" fmla="*/ 0 w 21600"/>
              <a:gd name="T10" fmla="*/ 0 h 21597"/>
              <a:gd name="T11" fmla="*/ 21600 w 21600"/>
              <a:gd name="T12" fmla="*/ 21597 h 215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7" fill="none" extrusionOk="0">
                <a:moveTo>
                  <a:pt x="0" y="21597"/>
                </a:moveTo>
                <a:cubicBezTo>
                  <a:pt x="0" y="9805"/>
                  <a:pt x="9456" y="193"/>
                  <a:pt x="21245" y="-1"/>
                </a:cubicBezTo>
              </a:path>
              <a:path w="21600" h="21597" stroke="0" extrusionOk="0">
                <a:moveTo>
                  <a:pt x="0" y="21597"/>
                </a:moveTo>
                <a:cubicBezTo>
                  <a:pt x="0" y="9805"/>
                  <a:pt x="9456" y="193"/>
                  <a:pt x="21245" y="-1"/>
                </a:cubicBezTo>
                <a:lnTo>
                  <a:pt x="21600" y="21597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37902" name="Group 228"/>
          <p:cNvGrpSpPr>
            <a:grpSpLocks noChangeAspect="1"/>
          </p:cNvGrpSpPr>
          <p:nvPr/>
        </p:nvGrpSpPr>
        <p:grpSpPr bwMode="auto">
          <a:xfrm>
            <a:off x="5172075" y="1387475"/>
            <a:ext cx="74613" cy="217488"/>
            <a:chOff x="4553" y="1211"/>
            <a:chExt cx="94" cy="274"/>
          </a:xfrm>
        </p:grpSpPr>
        <p:sp>
          <p:nvSpPr>
            <p:cNvPr id="38411" name="Arc 229"/>
            <p:cNvSpPr>
              <a:spLocks noChangeAspect="1"/>
            </p:cNvSpPr>
            <p:nvPr/>
          </p:nvSpPr>
          <p:spPr bwMode="auto">
            <a:xfrm rot="-120000">
              <a:off x="4553" y="1211"/>
              <a:ext cx="31" cy="270"/>
            </a:xfrm>
            <a:custGeom>
              <a:avLst/>
              <a:gdLst>
                <a:gd name="T0" fmla="*/ 0 w 21600"/>
                <a:gd name="T1" fmla="*/ 0 h 21589"/>
                <a:gd name="T2" fmla="*/ 0 w 21600"/>
                <a:gd name="T3" fmla="*/ 0 h 21589"/>
                <a:gd name="T4" fmla="*/ 0 w 21600"/>
                <a:gd name="T5" fmla="*/ 0 h 2158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9"/>
                <a:gd name="T11" fmla="*/ 21600 w 21600"/>
                <a:gd name="T12" fmla="*/ 21589 h 215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9" fill="none" extrusionOk="0">
                  <a:moveTo>
                    <a:pt x="0" y="21589"/>
                  </a:moveTo>
                  <a:cubicBezTo>
                    <a:pt x="0" y="9930"/>
                    <a:pt x="9251" y="375"/>
                    <a:pt x="20904" y="0"/>
                  </a:cubicBezTo>
                </a:path>
                <a:path w="21600" h="21589" stroke="0" extrusionOk="0">
                  <a:moveTo>
                    <a:pt x="0" y="21589"/>
                  </a:moveTo>
                  <a:cubicBezTo>
                    <a:pt x="0" y="9930"/>
                    <a:pt x="9251" y="375"/>
                    <a:pt x="20904" y="0"/>
                  </a:cubicBezTo>
                  <a:lnTo>
                    <a:pt x="21600" y="2158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12" name="Arc 230"/>
            <p:cNvSpPr>
              <a:spLocks noChangeAspect="1"/>
            </p:cNvSpPr>
            <p:nvPr/>
          </p:nvSpPr>
          <p:spPr bwMode="auto">
            <a:xfrm rot="-120000">
              <a:off x="4554" y="1215"/>
              <a:ext cx="60" cy="269"/>
            </a:xfrm>
            <a:custGeom>
              <a:avLst/>
              <a:gdLst>
                <a:gd name="T0" fmla="*/ 0 w 21600"/>
                <a:gd name="T1" fmla="*/ 0 h 21597"/>
                <a:gd name="T2" fmla="*/ 0 w 21600"/>
                <a:gd name="T3" fmla="*/ 0 h 21597"/>
                <a:gd name="T4" fmla="*/ 0 w 21600"/>
                <a:gd name="T5" fmla="*/ 0 h 215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7"/>
                <a:gd name="T11" fmla="*/ 21600 w 21600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7" fill="none" extrusionOk="0">
                  <a:moveTo>
                    <a:pt x="0" y="21517"/>
                  </a:moveTo>
                  <a:cubicBezTo>
                    <a:pt x="43" y="9758"/>
                    <a:pt x="9484" y="195"/>
                    <a:pt x="21240" y="-1"/>
                  </a:cubicBezTo>
                </a:path>
                <a:path w="21600" h="21597" stroke="0" extrusionOk="0">
                  <a:moveTo>
                    <a:pt x="0" y="21517"/>
                  </a:moveTo>
                  <a:cubicBezTo>
                    <a:pt x="43" y="9758"/>
                    <a:pt x="9484" y="195"/>
                    <a:pt x="21240" y="-1"/>
                  </a:cubicBezTo>
                  <a:lnTo>
                    <a:pt x="21600" y="2159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13" name="Arc 231"/>
            <p:cNvSpPr>
              <a:spLocks noChangeAspect="1"/>
            </p:cNvSpPr>
            <p:nvPr/>
          </p:nvSpPr>
          <p:spPr bwMode="auto">
            <a:xfrm rot="-120000">
              <a:off x="4556" y="1213"/>
              <a:ext cx="91" cy="2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99"/>
                  </a:moveTo>
                  <a:cubicBezTo>
                    <a:pt x="0" y="9762"/>
                    <a:pt x="9525" y="131"/>
                    <a:pt x="21361" y="0"/>
                  </a:cubicBezTo>
                </a:path>
                <a:path w="21600" h="21599" stroke="0" extrusionOk="0">
                  <a:moveTo>
                    <a:pt x="0" y="21599"/>
                  </a:moveTo>
                  <a:cubicBezTo>
                    <a:pt x="0" y="9762"/>
                    <a:pt x="9525" y="131"/>
                    <a:pt x="21361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03" name="Group 232"/>
          <p:cNvGrpSpPr>
            <a:grpSpLocks noChangeAspect="1"/>
          </p:cNvGrpSpPr>
          <p:nvPr/>
        </p:nvGrpSpPr>
        <p:grpSpPr bwMode="auto">
          <a:xfrm>
            <a:off x="5143500" y="1343025"/>
            <a:ext cx="74613" cy="217488"/>
            <a:chOff x="4516" y="1156"/>
            <a:chExt cx="94" cy="273"/>
          </a:xfrm>
        </p:grpSpPr>
        <p:sp>
          <p:nvSpPr>
            <p:cNvPr id="38408" name="Arc 233"/>
            <p:cNvSpPr>
              <a:spLocks noChangeAspect="1"/>
            </p:cNvSpPr>
            <p:nvPr/>
          </p:nvSpPr>
          <p:spPr bwMode="auto">
            <a:xfrm rot="-120000">
              <a:off x="4516" y="1156"/>
              <a:ext cx="31" cy="270"/>
            </a:xfrm>
            <a:custGeom>
              <a:avLst/>
              <a:gdLst>
                <a:gd name="T0" fmla="*/ 0 w 21600"/>
                <a:gd name="T1" fmla="*/ 0 h 21589"/>
                <a:gd name="T2" fmla="*/ 0 w 21600"/>
                <a:gd name="T3" fmla="*/ 0 h 21589"/>
                <a:gd name="T4" fmla="*/ 0 w 21600"/>
                <a:gd name="T5" fmla="*/ 0 h 2158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9"/>
                <a:gd name="T11" fmla="*/ 21600 w 21600"/>
                <a:gd name="T12" fmla="*/ 21589 h 215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9" fill="none" extrusionOk="0">
                  <a:moveTo>
                    <a:pt x="0" y="21509"/>
                  </a:moveTo>
                  <a:cubicBezTo>
                    <a:pt x="43" y="9881"/>
                    <a:pt x="9283" y="374"/>
                    <a:pt x="20905" y="0"/>
                  </a:cubicBezTo>
                </a:path>
                <a:path w="21600" h="21589" stroke="0" extrusionOk="0">
                  <a:moveTo>
                    <a:pt x="0" y="21509"/>
                  </a:moveTo>
                  <a:cubicBezTo>
                    <a:pt x="43" y="9881"/>
                    <a:pt x="9283" y="374"/>
                    <a:pt x="20905" y="0"/>
                  </a:cubicBezTo>
                  <a:lnTo>
                    <a:pt x="21600" y="2158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09" name="Arc 234"/>
            <p:cNvSpPr>
              <a:spLocks noChangeAspect="1"/>
            </p:cNvSpPr>
            <p:nvPr/>
          </p:nvSpPr>
          <p:spPr bwMode="auto">
            <a:xfrm rot="-120000">
              <a:off x="4517" y="1158"/>
              <a:ext cx="60" cy="270"/>
            </a:xfrm>
            <a:custGeom>
              <a:avLst/>
              <a:gdLst>
                <a:gd name="T0" fmla="*/ 0 w 21600"/>
                <a:gd name="T1" fmla="*/ 0 h 21597"/>
                <a:gd name="T2" fmla="*/ 0 w 21600"/>
                <a:gd name="T3" fmla="*/ 0 h 21597"/>
                <a:gd name="T4" fmla="*/ 0 w 21600"/>
                <a:gd name="T5" fmla="*/ 0 h 215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7"/>
                <a:gd name="T11" fmla="*/ 21600 w 21600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7" fill="none" extrusionOk="0">
                  <a:moveTo>
                    <a:pt x="0" y="21597"/>
                  </a:moveTo>
                  <a:cubicBezTo>
                    <a:pt x="0" y="9808"/>
                    <a:pt x="9452" y="196"/>
                    <a:pt x="21240" y="0"/>
                  </a:cubicBezTo>
                </a:path>
                <a:path w="21600" h="21597" stroke="0" extrusionOk="0">
                  <a:moveTo>
                    <a:pt x="0" y="21597"/>
                  </a:moveTo>
                  <a:cubicBezTo>
                    <a:pt x="0" y="9808"/>
                    <a:pt x="9452" y="196"/>
                    <a:pt x="21240" y="0"/>
                  </a:cubicBezTo>
                  <a:lnTo>
                    <a:pt x="21600" y="2159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10" name="Arc 235"/>
            <p:cNvSpPr>
              <a:spLocks noChangeAspect="1"/>
            </p:cNvSpPr>
            <p:nvPr/>
          </p:nvSpPr>
          <p:spPr bwMode="auto">
            <a:xfrm rot="-120000">
              <a:off x="4519" y="1159"/>
              <a:ext cx="91" cy="270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20"/>
                  </a:moveTo>
                  <a:cubicBezTo>
                    <a:pt x="43" y="9714"/>
                    <a:pt x="9556" y="130"/>
                    <a:pt x="21362" y="0"/>
                  </a:cubicBezTo>
                </a:path>
                <a:path w="21600" h="21599" stroke="0" extrusionOk="0">
                  <a:moveTo>
                    <a:pt x="0" y="21520"/>
                  </a:moveTo>
                  <a:cubicBezTo>
                    <a:pt x="43" y="9714"/>
                    <a:pt x="9556" y="130"/>
                    <a:pt x="21362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04" name="Group 236"/>
          <p:cNvGrpSpPr>
            <a:grpSpLocks noChangeAspect="1"/>
          </p:cNvGrpSpPr>
          <p:nvPr/>
        </p:nvGrpSpPr>
        <p:grpSpPr bwMode="auto">
          <a:xfrm>
            <a:off x="5245100" y="1392238"/>
            <a:ext cx="76200" cy="219075"/>
            <a:chOff x="4645" y="1217"/>
            <a:chExt cx="95" cy="277"/>
          </a:xfrm>
        </p:grpSpPr>
        <p:sp>
          <p:nvSpPr>
            <p:cNvPr id="38405" name="Arc 237"/>
            <p:cNvSpPr>
              <a:spLocks noChangeAspect="1"/>
            </p:cNvSpPr>
            <p:nvPr/>
          </p:nvSpPr>
          <p:spPr bwMode="auto">
            <a:xfrm rot="-120000">
              <a:off x="4645" y="1217"/>
              <a:ext cx="31" cy="273"/>
            </a:xfrm>
            <a:custGeom>
              <a:avLst/>
              <a:gdLst>
                <a:gd name="T0" fmla="*/ 0 w 21600"/>
                <a:gd name="T1" fmla="*/ 0 h 21588"/>
                <a:gd name="T2" fmla="*/ 0 w 21600"/>
                <a:gd name="T3" fmla="*/ 0 h 21588"/>
                <a:gd name="T4" fmla="*/ 0 w 21600"/>
                <a:gd name="T5" fmla="*/ 0 h 215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8"/>
                <a:gd name="T11" fmla="*/ 21600 w 21600"/>
                <a:gd name="T12" fmla="*/ 21588 h 215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8" fill="none" extrusionOk="0">
                  <a:moveTo>
                    <a:pt x="0" y="21588"/>
                  </a:moveTo>
                  <a:cubicBezTo>
                    <a:pt x="0" y="9934"/>
                    <a:pt x="9244" y="381"/>
                    <a:pt x="20891" y="-1"/>
                  </a:cubicBezTo>
                </a:path>
                <a:path w="21600" h="21588" stroke="0" extrusionOk="0">
                  <a:moveTo>
                    <a:pt x="0" y="21588"/>
                  </a:moveTo>
                  <a:cubicBezTo>
                    <a:pt x="0" y="9934"/>
                    <a:pt x="9244" y="381"/>
                    <a:pt x="20891" y="-1"/>
                  </a:cubicBezTo>
                  <a:lnTo>
                    <a:pt x="21600" y="2158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06" name="Arc 238"/>
            <p:cNvSpPr>
              <a:spLocks noChangeAspect="1"/>
            </p:cNvSpPr>
            <p:nvPr/>
          </p:nvSpPr>
          <p:spPr bwMode="auto">
            <a:xfrm rot="-120000">
              <a:off x="4646" y="1223"/>
              <a:ext cx="62" cy="271"/>
            </a:xfrm>
            <a:custGeom>
              <a:avLst/>
              <a:gdLst>
                <a:gd name="T0" fmla="*/ 0 w 21600"/>
                <a:gd name="T1" fmla="*/ 0 h 21597"/>
                <a:gd name="T2" fmla="*/ 0 w 21600"/>
                <a:gd name="T3" fmla="*/ 0 h 21597"/>
                <a:gd name="T4" fmla="*/ 0 w 21600"/>
                <a:gd name="T5" fmla="*/ 0 h 215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7"/>
                <a:gd name="T11" fmla="*/ 21600 w 21600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7" fill="none" extrusionOk="0">
                  <a:moveTo>
                    <a:pt x="0" y="21518"/>
                  </a:moveTo>
                  <a:cubicBezTo>
                    <a:pt x="43" y="9756"/>
                    <a:pt x="9488" y="190"/>
                    <a:pt x="21248" y="-1"/>
                  </a:cubicBezTo>
                </a:path>
                <a:path w="21600" h="21597" stroke="0" extrusionOk="0">
                  <a:moveTo>
                    <a:pt x="0" y="21518"/>
                  </a:moveTo>
                  <a:cubicBezTo>
                    <a:pt x="43" y="9756"/>
                    <a:pt x="9488" y="190"/>
                    <a:pt x="21248" y="-1"/>
                  </a:cubicBezTo>
                  <a:lnTo>
                    <a:pt x="21600" y="2159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07" name="Arc 239"/>
            <p:cNvSpPr>
              <a:spLocks noChangeAspect="1"/>
            </p:cNvSpPr>
            <p:nvPr/>
          </p:nvSpPr>
          <p:spPr bwMode="auto">
            <a:xfrm rot="-120000">
              <a:off x="4648" y="1224"/>
              <a:ext cx="92" cy="270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99"/>
                  </a:moveTo>
                  <a:cubicBezTo>
                    <a:pt x="0" y="9761"/>
                    <a:pt x="9527" y="129"/>
                    <a:pt x="21364" y="0"/>
                  </a:cubicBezTo>
                </a:path>
                <a:path w="21600" h="21599" stroke="0" extrusionOk="0">
                  <a:moveTo>
                    <a:pt x="0" y="21599"/>
                  </a:moveTo>
                  <a:cubicBezTo>
                    <a:pt x="0" y="9761"/>
                    <a:pt x="9527" y="129"/>
                    <a:pt x="21364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05" name="Group 240"/>
          <p:cNvGrpSpPr>
            <a:grpSpLocks noChangeAspect="1"/>
          </p:cNvGrpSpPr>
          <p:nvPr/>
        </p:nvGrpSpPr>
        <p:grpSpPr bwMode="auto">
          <a:xfrm>
            <a:off x="5118100" y="1341438"/>
            <a:ext cx="74613" cy="215900"/>
            <a:chOff x="4485" y="1154"/>
            <a:chExt cx="93" cy="272"/>
          </a:xfrm>
        </p:grpSpPr>
        <p:sp>
          <p:nvSpPr>
            <p:cNvPr id="38402" name="Arc 241"/>
            <p:cNvSpPr>
              <a:spLocks noChangeAspect="1"/>
            </p:cNvSpPr>
            <p:nvPr/>
          </p:nvSpPr>
          <p:spPr bwMode="auto">
            <a:xfrm rot="-120000">
              <a:off x="4485" y="1154"/>
              <a:ext cx="31" cy="270"/>
            </a:xfrm>
            <a:custGeom>
              <a:avLst/>
              <a:gdLst>
                <a:gd name="T0" fmla="*/ 0 w 21600"/>
                <a:gd name="T1" fmla="*/ 0 h 21588"/>
                <a:gd name="T2" fmla="*/ 0 w 21600"/>
                <a:gd name="T3" fmla="*/ 0 h 21588"/>
                <a:gd name="T4" fmla="*/ 0 w 21600"/>
                <a:gd name="T5" fmla="*/ 0 h 215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8"/>
                <a:gd name="T11" fmla="*/ 21600 w 21600"/>
                <a:gd name="T12" fmla="*/ 21588 h 215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8" fill="none" extrusionOk="0">
                  <a:moveTo>
                    <a:pt x="0" y="21509"/>
                  </a:moveTo>
                  <a:cubicBezTo>
                    <a:pt x="42" y="9885"/>
                    <a:pt x="9275" y="380"/>
                    <a:pt x="20892" y="-1"/>
                  </a:cubicBezTo>
                </a:path>
                <a:path w="21600" h="21588" stroke="0" extrusionOk="0">
                  <a:moveTo>
                    <a:pt x="0" y="21509"/>
                  </a:moveTo>
                  <a:cubicBezTo>
                    <a:pt x="42" y="9885"/>
                    <a:pt x="9275" y="380"/>
                    <a:pt x="20892" y="-1"/>
                  </a:cubicBezTo>
                  <a:lnTo>
                    <a:pt x="21600" y="2158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03" name="Arc 242"/>
            <p:cNvSpPr>
              <a:spLocks noChangeAspect="1"/>
            </p:cNvSpPr>
            <p:nvPr/>
          </p:nvSpPr>
          <p:spPr bwMode="auto">
            <a:xfrm rot="-120000">
              <a:off x="4487" y="1155"/>
              <a:ext cx="61" cy="270"/>
            </a:xfrm>
            <a:custGeom>
              <a:avLst/>
              <a:gdLst>
                <a:gd name="T0" fmla="*/ 0 w 21600"/>
                <a:gd name="T1" fmla="*/ 0 h 21597"/>
                <a:gd name="T2" fmla="*/ 0 w 21600"/>
                <a:gd name="T3" fmla="*/ 0 h 21597"/>
                <a:gd name="T4" fmla="*/ 0 w 21600"/>
                <a:gd name="T5" fmla="*/ 0 h 215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7"/>
                <a:gd name="T11" fmla="*/ 21600 w 21600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7" fill="none" extrusionOk="0">
                  <a:moveTo>
                    <a:pt x="0" y="21597"/>
                  </a:moveTo>
                  <a:cubicBezTo>
                    <a:pt x="0" y="9805"/>
                    <a:pt x="9456" y="193"/>
                    <a:pt x="21245" y="-1"/>
                  </a:cubicBezTo>
                </a:path>
                <a:path w="21600" h="21597" stroke="0" extrusionOk="0">
                  <a:moveTo>
                    <a:pt x="0" y="21597"/>
                  </a:moveTo>
                  <a:cubicBezTo>
                    <a:pt x="0" y="9805"/>
                    <a:pt x="9456" y="193"/>
                    <a:pt x="21245" y="-1"/>
                  </a:cubicBezTo>
                  <a:lnTo>
                    <a:pt x="21600" y="2159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04" name="Arc 243"/>
            <p:cNvSpPr>
              <a:spLocks noChangeAspect="1"/>
            </p:cNvSpPr>
            <p:nvPr/>
          </p:nvSpPr>
          <p:spPr bwMode="auto">
            <a:xfrm rot="-120000">
              <a:off x="4487" y="1156"/>
              <a:ext cx="91" cy="270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19"/>
                  </a:moveTo>
                  <a:cubicBezTo>
                    <a:pt x="43" y="9713"/>
                    <a:pt x="9557" y="129"/>
                    <a:pt x="21363" y="0"/>
                  </a:cubicBezTo>
                </a:path>
                <a:path w="21600" h="21599" stroke="0" extrusionOk="0">
                  <a:moveTo>
                    <a:pt x="0" y="21519"/>
                  </a:moveTo>
                  <a:cubicBezTo>
                    <a:pt x="43" y="9713"/>
                    <a:pt x="9557" y="129"/>
                    <a:pt x="21363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06" name="Group 244"/>
          <p:cNvGrpSpPr>
            <a:grpSpLocks noChangeAspect="1"/>
          </p:cNvGrpSpPr>
          <p:nvPr/>
        </p:nvGrpSpPr>
        <p:grpSpPr bwMode="auto">
          <a:xfrm>
            <a:off x="5087938" y="1333500"/>
            <a:ext cx="73025" cy="217488"/>
            <a:chOff x="4451" y="1096"/>
            <a:chExt cx="92" cy="273"/>
          </a:xfrm>
        </p:grpSpPr>
        <p:sp>
          <p:nvSpPr>
            <p:cNvPr id="38399" name="Arc 245"/>
            <p:cNvSpPr>
              <a:spLocks noChangeAspect="1"/>
            </p:cNvSpPr>
            <p:nvPr/>
          </p:nvSpPr>
          <p:spPr bwMode="auto">
            <a:xfrm rot="-120000">
              <a:off x="4451" y="1096"/>
              <a:ext cx="30" cy="270"/>
            </a:xfrm>
            <a:custGeom>
              <a:avLst/>
              <a:gdLst>
                <a:gd name="T0" fmla="*/ 0 w 21600"/>
                <a:gd name="T1" fmla="*/ 0 h 21588"/>
                <a:gd name="T2" fmla="*/ 0 w 21600"/>
                <a:gd name="T3" fmla="*/ 0 h 21588"/>
                <a:gd name="T4" fmla="*/ 0 w 21600"/>
                <a:gd name="T5" fmla="*/ 0 h 215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8"/>
                <a:gd name="T11" fmla="*/ 21600 w 21600"/>
                <a:gd name="T12" fmla="*/ 21588 h 215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8" fill="none" extrusionOk="0">
                  <a:moveTo>
                    <a:pt x="0" y="21509"/>
                  </a:moveTo>
                  <a:cubicBezTo>
                    <a:pt x="42" y="9894"/>
                    <a:pt x="9262" y="392"/>
                    <a:pt x="20870" y="0"/>
                  </a:cubicBezTo>
                </a:path>
                <a:path w="21600" h="21588" stroke="0" extrusionOk="0">
                  <a:moveTo>
                    <a:pt x="0" y="21509"/>
                  </a:moveTo>
                  <a:cubicBezTo>
                    <a:pt x="42" y="9894"/>
                    <a:pt x="9262" y="392"/>
                    <a:pt x="20870" y="0"/>
                  </a:cubicBezTo>
                  <a:lnTo>
                    <a:pt x="21600" y="2158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00" name="Arc 246"/>
            <p:cNvSpPr>
              <a:spLocks noChangeAspect="1"/>
            </p:cNvSpPr>
            <p:nvPr/>
          </p:nvSpPr>
          <p:spPr bwMode="auto">
            <a:xfrm rot="-120000">
              <a:off x="4451" y="1097"/>
              <a:ext cx="60" cy="270"/>
            </a:xfrm>
            <a:custGeom>
              <a:avLst/>
              <a:gdLst>
                <a:gd name="T0" fmla="*/ 0 w 21600"/>
                <a:gd name="T1" fmla="*/ 0 h 21597"/>
                <a:gd name="T2" fmla="*/ 0 w 21600"/>
                <a:gd name="T3" fmla="*/ 0 h 21597"/>
                <a:gd name="T4" fmla="*/ 0 w 21600"/>
                <a:gd name="T5" fmla="*/ 0 h 215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7"/>
                <a:gd name="T11" fmla="*/ 21600 w 21600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7" fill="none" extrusionOk="0">
                  <a:moveTo>
                    <a:pt x="0" y="21517"/>
                  </a:moveTo>
                  <a:cubicBezTo>
                    <a:pt x="43" y="9758"/>
                    <a:pt x="9484" y="195"/>
                    <a:pt x="21240" y="-1"/>
                  </a:cubicBezTo>
                </a:path>
                <a:path w="21600" h="21597" stroke="0" extrusionOk="0">
                  <a:moveTo>
                    <a:pt x="0" y="21517"/>
                  </a:moveTo>
                  <a:cubicBezTo>
                    <a:pt x="43" y="9758"/>
                    <a:pt x="9484" y="195"/>
                    <a:pt x="21240" y="-1"/>
                  </a:cubicBezTo>
                  <a:lnTo>
                    <a:pt x="21600" y="2159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401" name="Arc 247"/>
            <p:cNvSpPr>
              <a:spLocks noChangeAspect="1"/>
            </p:cNvSpPr>
            <p:nvPr/>
          </p:nvSpPr>
          <p:spPr bwMode="auto">
            <a:xfrm rot="-120000">
              <a:off x="4453" y="1099"/>
              <a:ext cx="90" cy="270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99"/>
                  </a:moveTo>
                  <a:cubicBezTo>
                    <a:pt x="0" y="9763"/>
                    <a:pt x="9524" y="132"/>
                    <a:pt x="21359" y="0"/>
                  </a:cubicBezTo>
                </a:path>
                <a:path w="21600" h="21599" stroke="0" extrusionOk="0">
                  <a:moveTo>
                    <a:pt x="0" y="21599"/>
                  </a:moveTo>
                  <a:cubicBezTo>
                    <a:pt x="0" y="9763"/>
                    <a:pt x="9524" y="132"/>
                    <a:pt x="21359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37958" name="Arc 248"/>
          <p:cNvSpPr>
            <a:spLocks noChangeAspect="1"/>
          </p:cNvSpPr>
          <p:nvPr/>
        </p:nvSpPr>
        <p:spPr bwMode="auto">
          <a:xfrm rot="-120000">
            <a:off x="5035550" y="1358900"/>
            <a:ext cx="69850" cy="171450"/>
          </a:xfrm>
          <a:custGeom>
            <a:avLst/>
            <a:gdLst>
              <a:gd name="T0" fmla="*/ 0 w 21600"/>
              <a:gd name="T1" fmla="*/ 2147483647 h 21599"/>
              <a:gd name="T2" fmla="*/ 78975150 w 21600"/>
              <a:gd name="T3" fmla="*/ 0 h 21599"/>
              <a:gd name="T4" fmla="*/ 79880819 w 21600"/>
              <a:gd name="T5" fmla="*/ 2147483647 h 21599"/>
              <a:gd name="T6" fmla="*/ 0 60000 65536"/>
              <a:gd name="T7" fmla="*/ 0 60000 65536"/>
              <a:gd name="T8" fmla="*/ 0 60000 65536"/>
              <a:gd name="T9" fmla="*/ 0 w 21600"/>
              <a:gd name="T10" fmla="*/ 0 h 21599"/>
              <a:gd name="T11" fmla="*/ 21600 w 21600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9" fill="none" extrusionOk="0">
                <a:moveTo>
                  <a:pt x="0" y="21499"/>
                </a:moveTo>
                <a:cubicBezTo>
                  <a:pt x="54" y="9704"/>
                  <a:pt x="9560" y="134"/>
                  <a:pt x="21355" y="0"/>
                </a:cubicBezTo>
              </a:path>
              <a:path w="21600" h="21599" stroke="0" extrusionOk="0">
                <a:moveTo>
                  <a:pt x="0" y="21499"/>
                </a:moveTo>
                <a:cubicBezTo>
                  <a:pt x="54" y="9704"/>
                  <a:pt x="9560" y="134"/>
                  <a:pt x="21355" y="0"/>
                </a:cubicBezTo>
                <a:lnTo>
                  <a:pt x="21600" y="21599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37907" name="Group 249"/>
          <p:cNvGrpSpPr>
            <a:grpSpLocks noChangeAspect="1"/>
          </p:cNvGrpSpPr>
          <p:nvPr/>
        </p:nvGrpSpPr>
        <p:grpSpPr bwMode="auto">
          <a:xfrm>
            <a:off x="5062538" y="1331913"/>
            <a:ext cx="74612" cy="215900"/>
            <a:chOff x="4419" y="1093"/>
            <a:chExt cx="93" cy="273"/>
          </a:xfrm>
        </p:grpSpPr>
        <p:sp>
          <p:nvSpPr>
            <p:cNvPr id="38396" name="Arc 250"/>
            <p:cNvSpPr>
              <a:spLocks noChangeAspect="1"/>
            </p:cNvSpPr>
            <p:nvPr/>
          </p:nvSpPr>
          <p:spPr bwMode="auto">
            <a:xfrm rot="-120000">
              <a:off x="4419" y="1093"/>
              <a:ext cx="31" cy="270"/>
            </a:xfrm>
            <a:custGeom>
              <a:avLst/>
              <a:gdLst>
                <a:gd name="T0" fmla="*/ 0 w 21600"/>
                <a:gd name="T1" fmla="*/ 0 h 21588"/>
                <a:gd name="T2" fmla="*/ 0 w 21600"/>
                <a:gd name="T3" fmla="*/ 0 h 21588"/>
                <a:gd name="T4" fmla="*/ 0 w 21600"/>
                <a:gd name="T5" fmla="*/ 0 h 215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8"/>
                <a:gd name="T11" fmla="*/ 21600 w 21600"/>
                <a:gd name="T12" fmla="*/ 21588 h 215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8" fill="none" extrusionOk="0">
                  <a:moveTo>
                    <a:pt x="0" y="21588"/>
                  </a:moveTo>
                  <a:cubicBezTo>
                    <a:pt x="0" y="9934"/>
                    <a:pt x="9244" y="381"/>
                    <a:pt x="20891" y="-1"/>
                  </a:cubicBezTo>
                </a:path>
                <a:path w="21600" h="21588" stroke="0" extrusionOk="0">
                  <a:moveTo>
                    <a:pt x="0" y="21588"/>
                  </a:moveTo>
                  <a:cubicBezTo>
                    <a:pt x="0" y="9934"/>
                    <a:pt x="9244" y="381"/>
                    <a:pt x="20891" y="-1"/>
                  </a:cubicBezTo>
                  <a:lnTo>
                    <a:pt x="21600" y="2158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97" name="Arc 251"/>
            <p:cNvSpPr>
              <a:spLocks noChangeAspect="1"/>
            </p:cNvSpPr>
            <p:nvPr/>
          </p:nvSpPr>
          <p:spPr bwMode="auto">
            <a:xfrm rot="-120000">
              <a:off x="4420" y="1096"/>
              <a:ext cx="60" cy="270"/>
            </a:xfrm>
            <a:custGeom>
              <a:avLst/>
              <a:gdLst>
                <a:gd name="T0" fmla="*/ 0 w 21600"/>
                <a:gd name="T1" fmla="*/ 0 h 21597"/>
                <a:gd name="T2" fmla="*/ 0 w 21600"/>
                <a:gd name="T3" fmla="*/ 0 h 21597"/>
                <a:gd name="T4" fmla="*/ 0 w 21600"/>
                <a:gd name="T5" fmla="*/ 0 h 215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7"/>
                <a:gd name="T11" fmla="*/ 21600 w 21600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7" fill="none" extrusionOk="0">
                  <a:moveTo>
                    <a:pt x="0" y="21518"/>
                  </a:moveTo>
                  <a:cubicBezTo>
                    <a:pt x="43" y="9760"/>
                    <a:pt x="9482" y="197"/>
                    <a:pt x="21238" y="0"/>
                  </a:cubicBezTo>
                </a:path>
                <a:path w="21600" h="21597" stroke="0" extrusionOk="0">
                  <a:moveTo>
                    <a:pt x="0" y="21518"/>
                  </a:moveTo>
                  <a:cubicBezTo>
                    <a:pt x="43" y="9760"/>
                    <a:pt x="9482" y="197"/>
                    <a:pt x="21238" y="0"/>
                  </a:cubicBezTo>
                  <a:lnTo>
                    <a:pt x="21600" y="2159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98" name="Arc 252"/>
            <p:cNvSpPr>
              <a:spLocks noChangeAspect="1"/>
            </p:cNvSpPr>
            <p:nvPr/>
          </p:nvSpPr>
          <p:spPr bwMode="auto">
            <a:xfrm rot="-120000">
              <a:off x="4421" y="1096"/>
              <a:ext cx="91" cy="270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19"/>
                  </a:moveTo>
                  <a:cubicBezTo>
                    <a:pt x="43" y="9713"/>
                    <a:pt x="9557" y="129"/>
                    <a:pt x="21363" y="0"/>
                  </a:cubicBezTo>
                </a:path>
                <a:path w="21600" h="21599" stroke="0" extrusionOk="0">
                  <a:moveTo>
                    <a:pt x="0" y="21519"/>
                  </a:moveTo>
                  <a:cubicBezTo>
                    <a:pt x="43" y="9713"/>
                    <a:pt x="9557" y="129"/>
                    <a:pt x="21363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08" name="Group 253"/>
          <p:cNvGrpSpPr>
            <a:grpSpLocks noChangeAspect="1"/>
          </p:cNvGrpSpPr>
          <p:nvPr/>
        </p:nvGrpSpPr>
        <p:grpSpPr bwMode="auto">
          <a:xfrm>
            <a:off x="5029200" y="1368425"/>
            <a:ext cx="73025" cy="215900"/>
            <a:chOff x="4356" y="1087"/>
            <a:chExt cx="92" cy="272"/>
          </a:xfrm>
        </p:grpSpPr>
        <p:sp>
          <p:nvSpPr>
            <p:cNvPr id="38393" name="Arc 254"/>
            <p:cNvSpPr>
              <a:spLocks noChangeAspect="1"/>
            </p:cNvSpPr>
            <p:nvPr/>
          </p:nvSpPr>
          <p:spPr bwMode="auto">
            <a:xfrm rot="-120000">
              <a:off x="4356" y="1087"/>
              <a:ext cx="31" cy="270"/>
            </a:xfrm>
            <a:custGeom>
              <a:avLst/>
              <a:gdLst>
                <a:gd name="T0" fmla="*/ 0 w 21600"/>
                <a:gd name="T1" fmla="*/ 0 h 21588"/>
                <a:gd name="T2" fmla="*/ 0 w 21600"/>
                <a:gd name="T3" fmla="*/ 0 h 21588"/>
                <a:gd name="T4" fmla="*/ 0 w 21600"/>
                <a:gd name="T5" fmla="*/ 0 h 215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8"/>
                <a:gd name="T11" fmla="*/ 21600 w 21600"/>
                <a:gd name="T12" fmla="*/ 21588 h 215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8" fill="none" extrusionOk="0">
                  <a:moveTo>
                    <a:pt x="0" y="21588"/>
                  </a:moveTo>
                  <a:cubicBezTo>
                    <a:pt x="0" y="9934"/>
                    <a:pt x="9244" y="381"/>
                    <a:pt x="20891" y="-1"/>
                  </a:cubicBezTo>
                </a:path>
                <a:path w="21600" h="21588" stroke="0" extrusionOk="0">
                  <a:moveTo>
                    <a:pt x="0" y="21588"/>
                  </a:moveTo>
                  <a:cubicBezTo>
                    <a:pt x="0" y="9934"/>
                    <a:pt x="9244" y="381"/>
                    <a:pt x="20891" y="-1"/>
                  </a:cubicBezTo>
                  <a:lnTo>
                    <a:pt x="21600" y="2158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94" name="Arc 255"/>
            <p:cNvSpPr>
              <a:spLocks noChangeAspect="1"/>
            </p:cNvSpPr>
            <p:nvPr/>
          </p:nvSpPr>
          <p:spPr bwMode="auto">
            <a:xfrm rot="-120000">
              <a:off x="4356" y="1087"/>
              <a:ext cx="61" cy="271"/>
            </a:xfrm>
            <a:custGeom>
              <a:avLst/>
              <a:gdLst>
                <a:gd name="T0" fmla="*/ 0 w 21600"/>
                <a:gd name="T1" fmla="*/ 0 h 21597"/>
                <a:gd name="T2" fmla="*/ 0 w 21600"/>
                <a:gd name="T3" fmla="*/ 0 h 21597"/>
                <a:gd name="T4" fmla="*/ 0 w 21600"/>
                <a:gd name="T5" fmla="*/ 0 h 215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7"/>
                <a:gd name="T11" fmla="*/ 21600 w 21600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7" fill="none" extrusionOk="0">
                  <a:moveTo>
                    <a:pt x="0" y="21597"/>
                  </a:moveTo>
                  <a:cubicBezTo>
                    <a:pt x="0" y="9805"/>
                    <a:pt x="9456" y="193"/>
                    <a:pt x="21245" y="-1"/>
                  </a:cubicBezTo>
                </a:path>
                <a:path w="21600" h="21597" stroke="0" extrusionOk="0">
                  <a:moveTo>
                    <a:pt x="0" y="21597"/>
                  </a:moveTo>
                  <a:cubicBezTo>
                    <a:pt x="0" y="9805"/>
                    <a:pt x="9456" y="193"/>
                    <a:pt x="21245" y="-1"/>
                  </a:cubicBezTo>
                  <a:lnTo>
                    <a:pt x="21600" y="2159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95" name="Arc 256"/>
            <p:cNvSpPr>
              <a:spLocks noChangeAspect="1"/>
            </p:cNvSpPr>
            <p:nvPr/>
          </p:nvSpPr>
          <p:spPr bwMode="auto">
            <a:xfrm rot="-120000">
              <a:off x="4358" y="1089"/>
              <a:ext cx="90" cy="270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20"/>
                  </a:moveTo>
                  <a:cubicBezTo>
                    <a:pt x="43" y="9715"/>
                    <a:pt x="9555" y="132"/>
                    <a:pt x="21359" y="0"/>
                  </a:cubicBezTo>
                </a:path>
                <a:path w="21600" h="21599" stroke="0" extrusionOk="0">
                  <a:moveTo>
                    <a:pt x="0" y="21520"/>
                  </a:moveTo>
                  <a:cubicBezTo>
                    <a:pt x="43" y="9715"/>
                    <a:pt x="9555" y="132"/>
                    <a:pt x="21359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09" name="Group 257"/>
          <p:cNvGrpSpPr>
            <a:grpSpLocks noChangeAspect="1"/>
          </p:cNvGrpSpPr>
          <p:nvPr/>
        </p:nvGrpSpPr>
        <p:grpSpPr bwMode="auto">
          <a:xfrm>
            <a:off x="5218113" y="1392238"/>
            <a:ext cx="74612" cy="217487"/>
            <a:chOff x="4611" y="1217"/>
            <a:chExt cx="93" cy="274"/>
          </a:xfrm>
        </p:grpSpPr>
        <p:sp>
          <p:nvSpPr>
            <p:cNvPr id="38390" name="Arc 258"/>
            <p:cNvSpPr>
              <a:spLocks noChangeAspect="1"/>
            </p:cNvSpPr>
            <p:nvPr/>
          </p:nvSpPr>
          <p:spPr bwMode="auto">
            <a:xfrm rot="-120000">
              <a:off x="4611" y="1219"/>
              <a:ext cx="31" cy="270"/>
            </a:xfrm>
            <a:custGeom>
              <a:avLst/>
              <a:gdLst>
                <a:gd name="T0" fmla="*/ 0 w 21600"/>
                <a:gd name="T1" fmla="*/ 0 h 21589"/>
                <a:gd name="T2" fmla="*/ 0 w 21600"/>
                <a:gd name="T3" fmla="*/ 0 h 21589"/>
                <a:gd name="T4" fmla="*/ 0 w 21600"/>
                <a:gd name="T5" fmla="*/ 0 h 2158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9"/>
                <a:gd name="T11" fmla="*/ 21600 w 21600"/>
                <a:gd name="T12" fmla="*/ 21589 h 215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9" fill="none" extrusionOk="0">
                  <a:moveTo>
                    <a:pt x="0" y="21509"/>
                  </a:moveTo>
                  <a:cubicBezTo>
                    <a:pt x="43" y="9881"/>
                    <a:pt x="9283" y="374"/>
                    <a:pt x="20905" y="0"/>
                  </a:cubicBezTo>
                </a:path>
                <a:path w="21600" h="21589" stroke="0" extrusionOk="0">
                  <a:moveTo>
                    <a:pt x="0" y="21509"/>
                  </a:moveTo>
                  <a:cubicBezTo>
                    <a:pt x="43" y="9881"/>
                    <a:pt x="9283" y="374"/>
                    <a:pt x="20905" y="0"/>
                  </a:cubicBezTo>
                  <a:lnTo>
                    <a:pt x="21600" y="2158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91" name="Arc 259"/>
            <p:cNvSpPr>
              <a:spLocks noChangeAspect="1"/>
            </p:cNvSpPr>
            <p:nvPr/>
          </p:nvSpPr>
          <p:spPr bwMode="auto">
            <a:xfrm rot="-120000">
              <a:off x="4612" y="1217"/>
              <a:ext cx="62" cy="271"/>
            </a:xfrm>
            <a:custGeom>
              <a:avLst/>
              <a:gdLst>
                <a:gd name="T0" fmla="*/ 0 w 21600"/>
                <a:gd name="T1" fmla="*/ 0 h 21597"/>
                <a:gd name="T2" fmla="*/ 0 w 21600"/>
                <a:gd name="T3" fmla="*/ 0 h 21597"/>
                <a:gd name="T4" fmla="*/ 0 w 21600"/>
                <a:gd name="T5" fmla="*/ 0 h 215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7"/>
                <a:gd name="T11" fmla="*/ 21600 w 21600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7" fill="none" extrusionOk="0">
                  <a:moveTo>
                    <a:pt x="0" y="21518"/>
                  </a:moveTo>
                  <a:cubicBezTo>
                    <a:pt x="43" y="9756"/>
                    <a:pt x="9488" y="190"/>
                    <a:pt x="21248" y="-1"/>
                  </a:cubicBezTo>
                </a:path>
                <a:path w="21600" h="21597" stroke="0" extrusionOk="0">
                  <a:moveTo>
                    <a:pt x="0" y="21518"/>
                  </a:moveTo>
                  <a:cubicBezTo>
                    <a:pt x="43" y="9756"/>
                    <a:pt x="9488" y="190"/>
                    <a:pt x="21248" y="-1"/>
                  </a:cubicBezTo>
                  <a:lnTo>
                    <a:pt x="21600" y="2159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92" name="Arc 260"/>
            <p:cNvSpPr>
              <a:spLocks noChangeAspect="1"/>
            </p:cNvSpPr>
            <p:nvPr/>
          </p:nvSpPr>
          <p:spPr bwMode="auto">
            <a:xfrm rot="-120000">
              <a:off x="4613" y="1220"/>
              <a:ext cx="91" cy="27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19"/>
                  </a:moveTo>
                  <a:cubicBezTo>
                    <a:pt x="43" y="9713"/>
                    <a:pt x="9557" y="129"/>
                    <a:pt x="21363" y="0"/>
                  </a:cubicBezTo>
                </a:path>
                <a:path w="21600" h="21599" stroke="0" extrusionOk="0">
                  <a:moveTo>
                    <a:pt x="0" y="21519"/>
                  </a:moveTo>
                  <a:cubicBezTo>
                    <a:pt x="43" y="9713"/>
                    <a:pt x="9557" y="129"/>
                    <a:pt x="21363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37962" name="Arc 261"/>
          <p:cNvSpPr>
            <a:spLocks noChangeAspect="1"/>
          </p:cNvSpPr>
          <p:nvPr/>
        </p:nvSpPr>
        <p:spPr bwMode="auto">
          <a:xfrm rot="-450511">
            <a:off x="4733925" y="1330325"/>
            <a:ext cx="53975" cy="127000"/>
          </a:xfrm>
          <a:custGeom>
            <a:avLst/>
            <a:gdLst>
              <a:gd name="T0" fmla="*/ 0 w 21600"/>
              <a:gd name="T1" fmla="*/ 2147483647 h 21598"/>
              <a:gd name="T2" fmla="*/ 12949772 w 21600"/>
              <a:gd name="T3" fmla="*/ 0 h 21598"/>
              <a:gd name="T4" fmla="*/ 13140894 w 21600"/>
              <a:gd name="T5" fmla="*/ 2147483647 h 21598"/>
              <a:gd name="T6" fmla="*/ 0 60000 65536"/>
              <a:gd name="T7" fmla="*/ 0 60000 65536"/>
              <a:gd name="T8" fmla="*/ 0 60000 65536"/>
              <a:gd name="T9" fmla="*/ 0 w 21600"/>
              <a:gd name="T10" fmla="*/ 0 h 21598"/>
              <a:gd name="T11" fmla="*/ 21600 w 21600"/>
              <a:gd name="T12" fmla="*/ 21598 h 215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8" fill="none" extrusionOk="0">
                <a:moveTo>
                  <a:pt x="0" y="21465"/>
                </a:moveTo>
                <a:cubicBezTo>
                  <a:pt x="72" y="9710"/>
                  <a:pt x="9532" y="171"/>
                  <a:pt x="21286" y="0"/>
                </a:cubicBezTo>
              </a:path>
              <a:path w="21600" h="21598" stroke="0" extrusionOk="0">
                <a:moveTo>
                  <a:pt x="0" y="21465"/>
                </a:moveTo>
                <a:cubicBezTo>
                  <a:pt x="72" y="9710"/>
                  <a:pt x="9532" y="171"/>
                  <a:pt x="21286" y="0"/>
                </a:cubicBezTo>
                <a:lnTo>
                  <a:pt x="21600" y="21598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7963" name="Arc 262"/>
          <p:cNvSpPr>
            <a:spLocks noChangeAspect="1"/>
          </p:cNvSpPr>
          <p:nvPr/>
        </p:nvSpPr>
        <p:spPr bwMode="auto">
          <a:xfrm rot="-450511">
            <a:off x="4870450" y="1385888"/>
            <a:ext cx="107950" cy="128587"/>
          </a:xfrm>
          <a:custGeom>
            <a:avLst/>
            <a:gdLst>
              <a:gd name="T0" fmla="*/ 0 w 21600"/>
              <a:gd name="T1" fmla="*/ 2147483647 h 21599"/>
              <a:gd name="T2" fmla="*/ 1669727776 w 21600"/>
              <a:gd name="T3" fmla="*/ 0 h 21599"/>
              <a:gd name="T4" fmla="*/ 1682035670 w 21600"/>
              <a:gd name="T5" fmla="*/ 2147483647 h 21599"/>
              <a:gd name="T6" fmla="*/ 0 60000 65536"/>
              <a:gd name="T7" fmla="*/ 0 60000 65536"/>
              <a:gd name="T8" fmla="*/ 0 60000 65536"/>
              <a:gd name="T9" fmla="*/ 0 w 21600"/>
              <a:gd name="T10" fmla="*/ 0 h 21599"/>
              <a:gd name="T11" fmla="*/ 21600 w 21600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9" fill="none" extrusionOk="0">
                <a:moveTo>
                  <a:pt x="0" y="21599"/>
                </a:moveTo>
                <a:cubicBezTo>
                  <a:pt x="0" y="9731"/>
                  <a:pt x="9574" y="86"/>
                  <a:pt x="21441" y="-1"/>
                </a:cubicBezTo>
              </a:path>
              <a:path w="21600" h="21599" stroke="0" extrusionOk="0">
                <a:moveTo>
                  <a:pt x="0" y="21599"/>
                </a:moveTo>
                <a:cubicBezTo>
                  <a:pt x="0" y="9731"/>
                  <a:pt x="9574" y="86"/>
                  <a:pt x="21441" y="-1"/>
                </a:cubicBezTo>
                <a:lnTo>
                  <a:pt x="21600" y="21599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37910" name="Group 263"/>
          <p:cNvGrpSpPr>
            <a:grpSpLocks noChangeAspect="1"/>
          </p:cNvGrpSpPr>
          <p:nvPr/>
        </p:nvGrpSpPr>
        <p:grpSpPr bwMode="auto">
          <a:xfrm rot="-390511">
            <a:off x="4919663" y="1347788"/>
            <a:ext cx="82550" cy="161925"/>
            <a:chOff x="4362" y="1124"/>
            <a:chExt cx="104" cy="204"/>
          </a:xfrm>
        </p:grpSpPr>
        <p:sp>
          <p:nvSpPr>
            <p:cNvPr id="38387" name="Arc 264"/>
            <p:cNvSpPr>
              <a:spLocks noChangeAspect="1"/>
            </p:cNvSpPr>
            <p:nvPr/>
          </p:nvSpPr>
          <p:spPr bwMode="auto">
            <a:xfrm rot="-60000">
              <a:off x="4362" y="1124"/>
              <a:ext cx="34" cy="204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0" y="21485"/>
                  </a:moveTo>
                  <a:cubicBezTo>
                    <a:pt x="57" y="9843"/>
                    <a:pt x="9330" y="341"/>
                    <a:pt x="20967" y="0"/>
                  </a:cubicBezTo>
                </a:path>
                <a:path w="21600" h="21591" stroke="0" extrusionOk="0">
                  <a:moveTo>
                    <a:pt x="0" y="21485"/>
                  </a:moveTo>
                  <a:cubicBezTo>
                    <a:pt x="57" y="9843"/>
                    <a:pt x="9330" y="341"/>
                    <a:pt x="20967" y="0"/>
                  </a:cubicBezTo>
                  <a:lnTo>
                    <a:pt x="21600" y="2159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88" name="Arc 265"/>
            <p:cNvSpPr>
              <a:spLocks noChangeAspect="1"/>
            </p:cNvSpPr>
            <p:nvPr/>
          </p:nvSpPr>
          <p:spPr bwMode="auto">
            <a:xfrm rot="-60000">
              <a:off x="4363" y="1126"/>
              <a:ext cx="68" cy="202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491"/>
                  </a:moveTo>
                  <a:cubicBezTo>
                    <a:pt x="58" y="9727"/>
                    <a:pt x="9520" y="172"/>
                    <a:pt x="21283" y="0"/>
                  </a:cubicBezTo>
                </a:path>
                <a:path w="21600" h="21598" stroke="0" extrusionOk="0">
                  <a:moveTo>
                    <a:pt x="0" y="21491"/>
                  </a:moveTo>
                  <a:cubicBezTo>
                    <a:pt x="58" y="9727"/>
                    <a:pt x="9520" y="172"/>
                    <a:pt x="21283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89" name="Arc 266"/>
            <p:cNvSpPr>
              <a:spLocks noChangeAspect="1"/>
            </p:cNvSpPr>
            <p:nvPr/>
          </p:nvSpPr>
          <p:spPr bwMode="auto">
            <a:xfrm rot="-60000">
              <a:off x="4363" y="1125"/>
              <a:ext cx="103" cy="20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493"/>
                  </a:moveTo>
                  <a:cubicBezTo>
                    <a:pt x="58" y="9687"/>
                    <a:pt x="9584" y="114"/>
                    <a:pt x="21390" y="0"/>
                  </a:cubicBezTo>
                </a:path>
                <a:path w="21600" h="21599" stroke="0" extrusionOk="0">
                  <a:moveTo>
                    <a:pt x="0" y="21493"/>
                  </a:moveTo>
                  <a:cubicBezTo>
                    <a:pt x="58" y="9687"/>
                    <a:pt x="9584" y="114"/>
                    <a:pt x="21390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37965" name="Arc 267"/>
          <p:cNvSpPr>
            <a:spLocks noChangeAspect="1"/>
          </p:cNvSpPr>
          <p:nvPr/>
        </p:nvSpPr>
        <p:spPr bwMode="auto">
          <a:xfrm rot="-450511">
            <a:off x="4706938" y="1335088"/>
            <a:ext cx="26987" cy="96837"/>
          </a:xfrm>
          <a:custGeom>
            <a:avLst/>
            <a:gdLst>
              <a:gd name="T0" fmla="*/ 0 w 21600"/>
              <a:gd name="T1" fmla="*/ 788228693 h 21591"/>
              <a:gd name="T2" fmla="*/ 99636 w 21600"/>
              <a:gd name="T3" fmla="*/ 0 h 21591"/>
              <a:gd name="T4" fmla="*/ 102651 w 21600"/>
              <a:gd name="T5" fmla="*/ 788228693 h 21591"/>
              <a:gd name="T6" fmla="*/ 0 60000 65536"/>
              <a:gd name="T7" fmla="*/ 0 60000 65536"/>
              <a:gd name="T8" fmla="*/ 0 60000 65536"/>
              <a:gd name="T9" fmla="*/ 0 w 21600"/>
              <a:gd name="T10" fmla="*/ 0 h 21591"/>
              <a:gd name="T11" fmla="*/ 21600 w 21600"/>
              <a:gd name="T12" fmla="*/ 21591 h 215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1" fill="none" extrusionOk="0">
                <a:moveTo>
                  <a:pt x="0" y="21591"/>
                </a:moveTo>
                <a:cubicBezTo>
                  <a:pt x="0" y="9908"/>
                  <a:pt x="9287" y="343"/>
                  <a:pt x="20965" y="0"/>
                </a:cubicBezTo>
              </a:path>
              <a:path w="21600" h="21591" stroke="0" extrusionOk="0">
                <a:moveTo>
                  <a:pt x="0" y="21591"/>
                </a:moveTo>
                <a:cubicBezTo>
                  <a:pt x="0" y="9908"/>
                  <a:pt x="9287" y="343"/>
                  <a:pt x="20965" y="0"/>
                </a:cubicBezTo>
                <a:lnTo>
                  <a:pt x="21600" y="21591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7966" name="Arc 268"/>
          <p:cNvSpPr>
            <a:spLocks noChangeAspect="1"/>
          </p:cNvSpPr>
          <p:nvPr/>
        </p:nvSpPr>
        <p:spPr bwMode="auto">
          <a:xfrm rot="-450511">
            <a:off x="4703763" y="1331913"/>
            <a:ext cx="55562" cy="98425"/>
          </a:xfrm>
          <a:custGeom>
            <a:avLst/>
            <a:gdLst>
              <a:gd name="T0" fmla="*/ 0 w 21600"/>
              <a:gd name="T1" fmla="*/ 881568900 h 21598"/>
              <a:gd name="T2" fmla="*/ 15861458 w 21600"/>
              <a:gd name="T3" fmla="*/ 0 h 21598"/>
              <a:gd name="T4" fmla="*/ 16096177 w 21600"/>
              <a:gd name="T5" fmla="*/ 881568900 h 21598"/>
              <a:gd name="T6" fmla="*/ 0 60000 65536"/>
              <a:gd name="T7" fmla="*/ 0 60000 65536"/>
              <a:gd name="T8" fmla="*/ 0 60000 65536"/>
              <a:gd name="T9" fmla="*/ 0 w 21600"/>
              <a:gd name="T10" fmla="*/ 0 h 21598"/>
              <a:gd name="T11" fmla="*/ 21600 w 21600"/>
              <a:gd name="T12" fmla="*/ 21598 h 215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8" fill="none" extrusionOk="0">
                <a:moveTo>
                  <a:pt x="0" y="21598"/>
                </a:moveTo>
                <a:cubicBezTo>
                  <a:pt x="0" y="9791"/>
                  <a:pt x="9479" y="172"/>
                  <a:pt x="21285" y="0"/>
                </a:cubicBezTo>
              </a:path>
              <a:path w="21600" h="21598" stroke="0" extrusionOk="0">
                <a:moveTo>
                  <a:pt x="0" y="21598"/>
                </a:moveTo>
                <a:cubicBezTo>
                  <a:pt x="0" y="9791"/>
                  <a:pt x="9479" y="172"/>
                  <a:pt x="21285" y="0"/>
                </a:cubicBezTo>
                <a:lnTo>
                  <a:pt x="21600" y="21598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37911" name="Group 269"/>
          <p:cNvGrpSpPr>
            <a:grpSpLocks noChangeAspect="1"/>
          </p:cNvGrpSpPr>
          <p:nvPr/>
        </p:nvGrpSpPr>
        <p:grpSpPr bwMode="auto">
          <a:xfrm rot="-390511">
            <a:off x="4897438" y="1382713"/>
            <a:ext cx="82550" cy="161925"/>
            <a:chOff x="4328" y="1166"/>
            <a:chExt cx="103" cy="205"/>
          </a:xfrm>
        </p:grpSpPr>
        <p:sp>
          <p:nvSpPr>
            <p:cNvPr id="38384" name="Arc 270"/>
            <p:cNvSpPr>
              <a:spLocks noChangeAspect="1"/>
            </p:cNvSpPr>
            <p:nvPr/>
          </p:nvSpPr>
          <p:spPr bwMode="auto">
            <a:xfrm rot="-60000">
              <a:off x="4328" y="1166"/>
              <a:ext cx="35" cy="203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0" y="21591"/>
                  </a:moveTo>
                  <a:cubicBezTo>
                    <a:pt x="0" y="9901"/>
                    <a:pt x="9298" y="333"/>
                    <a:pt x="20982" y="-1"/>
                  </a:cubicBezTo>
                </a:path>
                <a:path w="21600" h="21591" stroke="0" extrusionOk="0">
                  <a:moveTo>
                    <a:pt x="0" y="21591"/>
                  </a:moveTo>
                  <a:cubicBezTo>
                    <a:pt x="0" y="9901"/>
                    <a:pt x="9298" y="333"/>
                    <a:pt x="20982" y="-1"/>
                  </a:cubicBezTo>
                  <a:lnTo>
                    <a:pt x="21600" y="2159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85" name="Arc 271"/>
            <p:cNvSpPr>
              <a:spLocks noChangeAspect="1"/>
            </p:cNvSpPr>
            <p:nvPr/>
          </p:nvSpPr>
          <p:spPr bwMode="auto">
            <a:xfrm rot="-60000">
              <a:off x="4328" y="1167"/>
              <a:ext cx="68" cy="204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492"/>
                  </a:moveTo>
                  <a:cubicBezTo>
                    <a:pt x="57" y="9727"/>
                    <a:pt x="9519" y="172"/>
                    <a:pt x="21283" y="0"/>
                  </a:cubicBezTo>
                </a:path>
                <a:path w="21600" h="21598" stroke="0" extrusionOk="0">
                  <a:moveTo>
                    <a:pt x="0" y="21492"/>
                  </a:moveTo>
                  <a:cubicBezTo>
                    <a:pt x="57" y="9727"/>
                    <a:pt x="9519" y="172"/>
                    <a:pt x="21283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86" name="Arc 272"/>
            <p:cNvSpPr>
              <a:spLocks noChangeAspect="1"/>
            </p:cNvSpPr>
            <p:nvPr/>
          </p:nvSpPr>
          <p:spPr bwMode="auto">
            <a:xfrm rot="-60000">
              <a:off x="4328" y="1167"/>
              <a:ext cx="103" cy="20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492"/>
                  </a:moveTo>
                  <a:cubicBezTo>
                    <a:pt x="58" y="9686"/>
                    <a:pt x="9585" y="114"/>
                    <a:pt x="21391" y="0"/>
                  </a:cubicBezTo>
                </a:path>
                <a:path w="21600" h="21599" stroke="0" extrusionOk="0">
                  <a:moveTo>
                    <a:pt x="0" y="21492"/>
                  </a:moveTo>
                  <a:cubicBezTo>
                    <a:pt x="58" y="9686"/>
                    <a:pt x="9585" y="114"/>
                    <a:pt x="21391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12" name="Group 273"/>
          <p:cNvGrpSpPr>
            <a:grpSpLocks noChangeAspect="1"/>
          </p:cNvGrpSpPr>
          <p:nvPr/>
        </p:nvGrpSpPr>
        <p:grpSpPr bwMode="auto">
          <a:xfrm rot="-390511">
            <a:off x="4865688" y="1352550"/>
            <a:ext cx="80962" cy="163513"/>
            <a:chOff x="4294" y="1125"/>
            <a:chExt cx="102" cy="205"/>
          </a:xfrm>
        </p:grpSpPr>
        <p:sp>
          <p:nvSpPr>
            <p:cNvPr id="38381" name="Arc 274"/>
            <p:cNvSpPr>
              <a:spLocks noChangeAspect="1"/>
            </p:cNvSpPr>
            <p:nvPr/>
          </p:nvSpPr>
          <p:spPr bwMode="auto">
            <a:xfrm rot="-60000">
              <a:off x="4295" y="1128"/>
              <a:ext cx="34" cy="202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0" y="21484"/>
                  </a:moveTo>
                  <a:cubicBezTo>
                    <a:pt x="57" y="9842"/>
                    <a:pt x="9330" y="341"/>
                    <a:pt x="20967" y="0"/>
                  </a:cubicBezTo>
                </a:path>
                <a:path w="21600" h="21591" stroke="0" extrusionOk="0">
                  <a:moveTo>
                    <a:pt x="0" y="21484"/>
                  </a:moveTo>
                  <a:cubicBezTo>
                    <a:pt x="57" y="9842"/>
                    <a:pt x="9330" y="341"/>
                    <a:pt x="20967" y="0"/>
                  </a:cubicBezTo>
                  <a:lnTo>
                    <a:pt x="21600" y="2159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82" name="Arc 275"/>
            <p:cNvSpPr>
              <a:spLocks noChangeAspect="1"/>
            </p:cNvSpPr>
            <p:nvPr/>
          </p:nvSpPr>
          <p:spPr bwMode="auto">
            <a:xfrm rot="-60000">
              <a:off x="4295" y="1125"/>
              <a:ext cx="68" cy="203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598"/>
                  </a:moveTo>
                  <a:cubicBezTo>
                    <a:pt x="0" y="9792"/>
                    <a:pt x="9477" y="174"/>
                    <a:pt x="21282" y="0"/>
                  </a:cubicBezTo>
                </a:path>
                <a:path w="21600" h="21598" stroke="0" extrusionOk="0">
                  <a:moveTo>
                    <a:pt x="0" y="21598"/>
                  </a:moveTo>
                  <a:cubicBezTo>
                    <a:pt x="0" y="9792"/>
                    <a:pt x="9477" y="174"/>
                    <a:pt x="21282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83" name="Arc 276"/>
            <p:cNvSpPr>
              <a:spLocks noChangeAspect="1"/>
            </p:cNvSpPr>
            <p:nvPr/>
          </p:nvSpPr>
          <p:spPr bwMode="auto">
            <a:xfrm rot="-60000">
              <a:off x="4294" y="1125"/>
              <a:ext cx="102" cy="204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99"/>
                  </a:moveTo>
                  <a:cubicBezTo>
                    <a:pt x="0" y="9752"/>
                    <a:pt x="9541" y="116"/>
                    <a:pt x="21388" y="0"/>
                  </a:cubicBezTo>
                </a:path>
                <a:path w="21600" h="21599" stroke="0" extrusionOk="0">
                  <a:moveTo>
                    <a:pt x="0" y="21599"/>
                  </a:moveTo>
                  <a:cubicBezTo>
                    <a:pt x="0" y="9752"/>
                    <a:pt x="9541" y="116"/>
                    <a:pt x="21388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13" name="Group 277"/>
          <p:cNvGrpSpPr>
            <a:grpSpLocks noChangeAspect="1"/>
          </p:cNvGrpSpPr>
          <p:nvPr/>
        </p:nvGrpSpPr>
        <p:grpSpPr bwMode="auto">
          <a:xfrm rot="-390511">
            <a:off x="4978400" y="1370013"/>
            <a:ext cx="80963" cy="163512"/>
            <a:chOff x="4431" y="1163"/>
            <a:chExt cx="102" cy="205"/>
          </a:xfrm>
        </p:grpSpPr>
        <p:sp>
          <p:nvSpPr>
            <p:cNvPr id="38378" name="Arc 278"/>
            <p:cNvSpPr>
              <a:spLocks noChangeAspect="1"/>
            </p:cNvSpPr>
            <p:nvPr/>
          </p:nvSpPr>
          <p:spPr bwMode="auto">
            <a:xfrm rot="-60000">
              <a:off x="4431" y="1163"/>
              <a:ext cx="35" cy="204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0" y="21485"/>
                  </a:moveTo>
                  <a:cubicBezTo>
                    <a:pt x="57" y="9836"/>
                    <a:pt x="9341" y="331"/>
                    <a:pt x="20984" y="-1"/>
                  </a:cubicBezTo>
                </a:path>
                <a:path w="21600" h="21591" stroke="0" extrusionOk="0">
                  <a:moveTo>
                    <a:pt x="0" y="21485"/>
                  </a:moveTo>
                  <a:cubicBezTo>
                    <a:pt x="57" y="9836"/>
                    <a:pt x="9341" y="331"/>
                    <a:pt x="20984" y="-1"/>
                  </a:cubicBezTo>
                  <a:lnTo>
                    <a:pt x="21600" y="2159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79" name="Arc 279"/>
            <p:cNvSpPr>
              <a:spLocks noChangeAspect="1"/>
            </p:cNvSpPr>
            <p:nvPr/>
          </p:nvSpPr>
          <p:spPr bwMode="auto">
            <a:xfrm rot="-60000">
              <a:off x="4431" y="1166"/>
              <a:ext cx="70" cy="202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492"/>
                  </a:moveTo>
                  <a:cubicBezTo>
                    <a:pt x="58" y="9724"/>
                    <a:pt x="9524" y="169"/>
                    <a:pt x="21290" y="0"/>
                  </a:cubicBezTo>
                </a:path>
                <a:path w="21600" h="21598" stroke="0" extrusionOk="0">
                  <a:moveTo>
                    <a:pt x="0" y="21492"/>
                  </a:moveTo>
                  <a:cubicBezTo>
                    <a:pt x="58" y="9724"/>
                    <a:pt x="9524" y="169"/>
                    <a:pt x="21290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80" name="Arc 280"/>
            <p:cNvSpPr>
              <a:spLocks noChangeAspect="1"/>
            </p:cNvSpPr>
            <p:nvPr/>
          </p:nvSpPr>
          <p:spPr bwMode="auto">
            <a:xfrm rot="-60000">
              <a:off x="4431" y="1164"/>
              <a:ext cx="102" cy="20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99"/>
                  </a:moveTo>
                  <a:cubicBezTo>
                    <a:pt x="0" y="9752"/>
                    <a:pt x="9541" y="116"/>
                    <a:pt x="21388" y="0"/>
                  </a:cubicBezTo>
                </a:path>
                <a:path w="21600" h="21599" stroke="0" extrusionOk="0">
                  <a:moveTo>
                    <a:pt x="0" y="21599"/>
                  </a:moveTo>
                  <a:cubicBezTo>
                    <a:pt x="0" y="9752"/>
                    <a:pt x="9541" y="116"/>
                    <a:pt x="21388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14" name="Group 281"/>
          <p:cNvGrpSpPr>
            <a:grpSpLocks noChangeAspect="1"/>
          </p:cNvGrpSpPr>
          <p:nvPr/>
        </p:nvGrpSpPr>
        <p:grpSpPr bwMode="auto">
          <a:xfrm rot="-390511">
            <a:off x="4840288" y="1357313"/>
            <a:ext cx="80962" cy="161925"/>
            <a:chOff x="4259" y="1126"/>
            <a:chExt cx="102" cy="205"/>
          </a:xfrm>
        </p:grpSpPr>
        <p:sp>
          <p:nvSpPr>
            <p:cNvPr id="38375" name="Arc 282"/>
            <p:cNvSpPr>
              <a:spLocks noChangeAspect="1"/>
            </p:cNvSpPr>
            <p:nvPr/>
          </p:nvSpPr>
          <p:spPr bwMode="auto">
            <a:xfrm rot="-60000">
              <a:off x="4259" y="1126"/>
              <a:ext cx="35" cy="204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0" y="21591"/>
                  </a:moveTo>
                  <a:cubicBezTo>
                    <a:pt x="0" y="9901"/>
                    <a:pt x="9298" y="333"/>
                    <a:pt x="20982" y="-1"/>
                  </a:cubicBezTo>
                </a:path>
                <a:path w="21600" h="21591" stroke="0" extrusionOk="0">
                  <a:moveTo>
                    <a:pt x="0" y="21591"/>
                  </a:moveTo>
                  <a:cubicBezTo>
                    <a:pt x="0" y="9901"/>
                    <a:pt x="9298" y="333"/>
                    <a:pt x="20982" y="-1"/>
                  </a:cubicBezTo>
                  <a:lnTo>
                    <a:pt x="21600" y="2159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76" name="Arc 283"/>
            <p:cNvSpPr>
              <a:spLocks noChangeAspect="1"/>
            </p:cNvSpPr>
            <p:nvPr/>
          </p:nvSpPr>
          <p:spPr bwMode="auto">
            <a:xfrm rot="-60000">
              <a:off x="4259" y="1129"/>
              <a:ext cx="69" cy="202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491"/>
                  </a:moveTo>
                  <a:cubicBezTo>
                    <a:pt x="58" y="9725"/>
                    <a:pt x="9523" y="170"/>
                    <a:pt x="21288" y="0"/>
                  </a:cubicBezTo>
                </a:path>
                <a:path w="21600" h="21598" stroke="0" extrusionOk="0">
                  <a:moveTo>
                    <a:pt x="0" y="21491"/>
                  </a:moveTo>
                  <a:cubicBezTo>
                    <a:pt x="58" y="9725"/>
                    <a:pt x="9523" y="170"/>
                    <a:pt x="21288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77" name="Arc 284"/>
            <p:cNvSpPr>
              <a:spLocks noChangeAspect="1"/>
            </p:cNvSpPr>
            <p:nvPr/>
          </p:nvSpPr>
          <p:spPr bwMode="auto">
            <a:xfrm rot="-60000">
              <a:off x="4259" y="1127"/>
              <a:ext cx="102" cy="20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99"/>
                  </a:moveTo>
                  <a:cubicBezTo>
                    <a:pt x="0" y="9752"/>
                    <a:pt x="9541" y="116"/>
                    <a:pt x="21388" y="0"/>
                  </a:cubicBezTo>
                </a:path>
                <a:path w="21600" h="21599" stroke="0" extrusionOk="0">
                  <a:moveTo>
                    <a:pt x="0" y="21599"/>
                  </a:moveTo>
                  <a:cubicBezTo>
                    <a:pt x="0" y="9752"/>
                    <a:pt x="9541" y="116"/>
                    <a:pt x="21388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15" name="Group 285"/>
          <p:cNvGrpSpPr>
            <a:grpSpLocks noChangeAspect="1"/>
          </p:cNvGrpSpPr>
          <p:nvPr/>
        </p:nvGrpSpPr>
        <p:grpSpPr bwMode="auto">
          <a:xfrm rot="-390511">
            <a:off x="4791075" y="1352550"/>
            <a:ext cx="82550" cy="161925"/>
            <a:chOff x="4224" y="1086"/>
            <a:chExt cx="103" cy="205"/>
          </a:xfrm>
        </p:grpSpPr>
        <p:sp>
          <p:nvSpPr>
            <p:cNvPr id="38372" name="Arc 286"/>
            <p:cNvSpPr>
              <a:spLocks noChangeAspect="1"/>
            </p:cNvSpPr>
            <p:nvPr/>
          </p:nvSpPr>
          <p:spPr bwMode="auto">
            <a:xfrm rot="-60000">
              <a:off x="4224" y="1088"/>
              <a:ext cx="36" cy="203"/>
            </a:xfrm>
            <a:custGeom>
              <a:avLst/>
              <a:gdLst>
                <a:gd name="T0" fmla="*/ 0 w 21600"/>
                <a:gd name="T1" fmla="*/ 0 h 21592"/>
                <a:gd name="T2" fmla="*/ 0 w 21600"/>
                <a:gd name="T3" fmla="*/ 0 h 21592"/>
                <a:gd name="T4" fmla="*/ 0 w 21600"/>
                <a:gd name="T5" fmla="*/ 0 h 2159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2"/>
                <a:gd name="T11" fmla="*/ 21600 w 21600"/>
                <a:gd name="T12" fmla="*/ 21592 h 215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2" fill="none" extrusionOk="0">
                  <a:moveTo>
                    <a:pt x="0" y="21486"/>
                  </a:moveTo>
                  <a:cubicBezTo>
                    <a:pt x="57" y="9830"/>
                    <a:pt x="9351" y="322"/>
                    <a:pt x="21002" y="0"/>
                  </a:cubicBezTo>
                </a:path>
                <a:path w="21600" h="21592" stroke="0" extrusionOk="0">
                  <a:moveTo>
                    <a:pt x="0" y="21486"/>
                  </a:moveTo>
                  <a:cubicBezTo>
                    <a:pt x="57" y="9830"/>
                    <a:pt x="9351" y="322"/>
                    <a:pt x="21002" y="0"/>
                  </a:cubicBezTo>
                  <a:lnTo>
                    <a:pt x="21600" y="21592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73" name="Arc 287"/>
            <p:cNvSpPr>
              <a:spLocks noChangeAspect="1"/>
            </p:cNvSpPr>
            <p:nvPr/>
          </p:nvSpPr>
          <p:spPr bwMode="auto">
            <a:xfrm rot="-60000">
              <a:off x="4224" y="1088"/>
              <a:ext cx="69" cy="202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491"/>
                  </a:moveTo>
                  <a:cubicBezTo>
                    <a:pt x="58" y="9725"/>
                    <a:pt x="9523" y="170"/>
                    <a:pt x="21288" y="0"/>
                  </a:cubicBezTo>
                </a:path>
                <a:path w="21600" h="21598" stroke="0" extrusionOk="0">
                  <a:moveTo>
                    <a:pt x="0" y="21491"/>
                  </a:moveTo>
                  <a:cubicBezTo>
                    <a:pt x="58" y="9725"/>
                    <a:pt x="9523" y="170"/>
                    <a:pt x="21288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74" name="Arc 288"/>
            <p:cNvSpPr>
              <a:spLocks noChangeAspect="1"/>
            </p:cNvSpPr>
            <p:nvPr/>
          </p:nvSpPr>
          <p:spPr bwMode="auto">
            <a:xfrm rot="-60000">
              <a:off x="4224" y="1086"/>
              <a:ext cx="103" cy="203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99"/>
                  </a:moveTo>
                  <a:cubicBezTo>
                    <a:pt x="0" y="9751"/>
                    <a:pt x="9543" y="115"/>
                    <a:pt x="21390" y="0"/>
                  </a:cubicBezTo>
                </a:path>
                <a:path w="21600" h="21599" stroke="0" extrusionOk="0">
                  <a:moveTo>
                    <a:pt x="0" y="21599"/>
                  </a:moveTo>
                  <a:cubicBezTo>
                    <a:pt x="0" y="9751"/>
                    <a:pt x="9543" y="115"/>
                    <a:pt x="21390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37972" name="Arc 289"/>
          <p:cNvSpPr>
            <a:spLocks noChangeAspect="1"/>
          </p:cNvSpPr>
          <p:nvPr/>
        </p:nvSpPr>
        <p:spPr bwMode="auto">
          <a:xfrm rot="-450511">
            <a:off x="4737100" y="1358900"/>
            <a:ext cx="82550" cy="130175"/>
          </a:xfrm>
          <a:custGeom>
            <a:avLst/>
            <a:gdLst>
              <a:gd name="T0" fmla="*/ 0 w 21600"/>
              <a:gd name="T1" fmla="*/ 2147483647 h 21599"/>
              <a:gd name="T2" fmla="*/ 254726033 w 21600"/>
              <a:gd name="T3" fmla="*/ 0 h 21599"/>
              <a:gd name="T4" fmla="*/ 257215067 w 21600"/>
              <a:gd name="T5" fmla="*/ 2147483647 h 21599"/>
              <a:gd name="T6" fmla="*/ 0 60000 65536"/>
              <a:gd name="T7" fmla="*/ 0 60000 65536"/>
              <a:gd name="T8" fmla="*/ 0 60000 65536"/>
              <a:gd name="T9" fmla="*/ 0 w 21600"/>
              <a:gd name="T10" fmla="*/ 0 h 21599"/>
              <a:gd name="T11" fmla="*/ 21600 w 21600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9" fill="none" extrusionOk="0">
                <a:moveTo>
                  <a:pt x="0" y="21468"/>
                </a:moveTo>
                <a:cubicBezTo>
                  <a:pt x="71" y="9671"/>
                  <a:pt x="9594" y="114"/>
                  <a:pt x="21391" y="0"/>
                </a:cubicBezTo>
              </a:path>
              <a:path w="21600" h="21599" stroke="0" extrusionOk="0">
                <a:moveTo>
                  <a:pt x="0" y="21468"/>
                </a:moveTo>
                <a:cubicBezTo>
                  <a:pt x="71" y="9671"/>
                  <a:pt x="9594" y="114"/>
                  <a:pt x="21391" y="0"/>
                </a:cubicBezTo>
                <a:lnTo>
                  <a:pt x="21600" y="21599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37916" name="Group 290"/>
          <p:cNvGrpSpPr>
            <a:grpSpLocks noChangeAspect="1"/>
          </p:cNvGrpSpPr>
          <p:nvPr/>
        </p:nvGrpSpPr>
        <p:grpSpPr bwMode="auto">
          <a:xfrm rot="-390511">
            <a:off x="4767263" y="1355725"/>
            <a:ext cx="80962" cy="161925"/>
            <a:chOff x="4192" y="1089"/>
            <a:chExt cx="102" cy="204"/>
          </a:xfrm>
        </p:grpSpPr>
        <p:sp>
          <p:nvSpPr>
            <p:cNvPr id="38369" name="Arc 291"/>
            <p:cNvSpPr>
              <a:spLocks noChangeAspect="1"/>
            </p:cNvSpPr>
            <p:nvPr/>
          </p:nvSpPr>
          <p:spPr bwMode="auto">
            <a:xfrm rot="-60000">
              <a:off x="4192" y="1089"/>
              <a:ext cx="36" cy="204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0" y="21487"/>
                  </a:moveTo>
                  <a:cubicBezTo>
                    <a:pt x="56" y="9834"/>
                    <a:pt x="9345" y="326"/>
                    <a:pt x="20992" y="-1"/>
                  </a:cubicBezTo>
                </a:path>
                <a:path w="21600" h="21591" stroke="0" extrusionOk="0">
                  <a:moveTo>
                    <a:pt x="0" y="21487"/>
                  </a:moveTo>
                  <a:cubicBezTo>
                    <a:pt x="56" y="9834"/>
                    <a:pt x="9345" y="326"/>
                    <a:pt x="20992" y="-1"/>
                  </a:cubicBezTo>
                  <a:lnTo>
                    <a:pt x="21600" y="2159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70" name="Arc 292"/>
            <p:cNvSpPr>
              <a:spLocks noChangeAspect="1"/>
            </p:cNvSpPr>
            <p:nvPr/>
          </p:nvSpPr>
          <p:spPr bwMode="auto">
            <a:xfrm rot="-60000">
              <a:off x="4192" y="1089"/>
              <a:ext cx="69" cy="202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491"/>
                  </a:moveTo>
                  <a:cubicBezTo>
                    <a:pt x="58" y="9725"/>
                    <a:pt x="9523" y="170"/>
                    <a:pt x="21288" y="0"/>
                  </a:cubicBezTo>
                </a:path>
                <a:path w="21600" h="21598" stroke="0" extrusionOk="0">
                  <a:moveTo>
                    <a:pt x="0" y="21491"/>
                  </a:moveTo>
                  <a:cubicBezTo>
                    <a:pt x="58" y="9725"/>
                    <a:pt x="9523" y="170"/>
                    <a:pt x="21288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71" name="Arc 293"/>
            <p:cNvSpPr>
              <a:spLocks noChangeAspect="1"/>
            </p:cNvSpPr>
            <p:nvPr/>
          </p:nvSpPr>
          <p:spPr bwMode="auto">
            <a:xfrm rot="-60000">
              <a:off x="4192" y="1089"/>
              <a:ext cx="102" cy="20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493"/>
                  </a:moveTo>
                  <a:cubicBezTo>
                    <a:pt x="58" y="9687"/>
                    <a:pt x="9583" y="115"/>
                    <a:pt x="21388" y="0"/>
                  </a:cubicBezTo>
                </a:path>
                <a:path w="21600" h="21599" stroke="0" extrusionOk="0">
                  <a:moveTo>
                    <a:pt x="0" y="21493"/>
                  </a:moveTo>
                  <a:cubicBezTo>
                    <a:pt x="58" y="9687"/>
                    <a:pt x="9583" y="115"/>
                    <a:pt x="21388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17" name="Group 294"/>
          <p:cNvGrpSpPr>
            <a:grpSpLocks noChangeAspect="1"/>
          </p:cNvGrpSpPr>
          <p:nvPr/>
        </p:nvGrpSpPr>
        <p:grpSpPr bwMode="auto">
          <a:xfrm rot="-390511">
            <a:off x="4713288" y="1362075"/>
            <a:ext cx="80962" cy="161925"/>
            <a:chOff x="4123" y="1089"/>
            <a:chExt cx="102" cy="204"/>
          </a:xfrm>
        </p:grpSpPr>
        <p:sp>
          <p:nvSpPr>
            <p:cNvPr id="38366" name="Arc 295"/>
            <p:cNvSpPr>
              <a:spLocks noChangeAspect="1"/>
            </p:cNvSpPr>
            <p:nvPr/>
          </p:nvSpPr>
          <p:spPr bwMode="auto">
            <a:xfrm rot="-60000">
              <a:off x="4124" y="1091"/>
              <a:ext cx="34" cy="202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0" y="21484"/>
                  </a:moveTo>
                  <a:cubicBezTo>
                    <a:pt x="57" y="9842"/>
                    <a:pt x="9330" y="341"/>
                    <a:pt x="20967" y="0"/>
                  </a:cubicBezTo>
                </a:path>
                <a:path w="21600" h="21591" stroke="0" extrusionOk="0">
                  <a:moveTo>
                    <a:pt x="0" y="21484"/>
                  </a:moveTo>
                  <a:cubicBezTo>
                    <a:pt x="57" y="9842"/>
                    <a:pt x="9330" y="341"/>
                    <a:pt x="20967" y="0"/>
                  </a:cubicBezTo>
                  <a:lnTo>
                    <a:pt x="21600" y="2159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67" name="Arc 296"/>
            <p:cNvSpPr>
              <a:spLocks noChangeAspect="1"/>
            </p:cNvSpPr>
            <p:nvPr/>
          </p:nvSpPr>
          <p:spPr bwMode="auto">
            <a:xfrm rot="-60000">
              <a:off x="4123" y="1089"/>
              <a:ext cx="69" cy="203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598"/>
                  </a:moveTo>
                  <a:cubicBezTo>
                    <a:pt x="0" y="9790"/>
                    <a:pt x="9480" y="171"/>
                    <a:pt x="21287" y="0"/>
                  </a:cubicBezTo>
                </a:path>
                <a:path w="21600" h="21598" stroke="0" extrusionOk="0">
                  <a:moveTo>
                    <a:pt x="0" y="21598"/>
                  </a:moveTo>
                  <a:cubicBezTo>
                    <a:pt x="0" y="9790"/>
                    <a:pt x="9480" y="171"/>
                    <a:pt x="21287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68" name="Arc 297"/>
            <p:cNvSpPr>
              <a:spLocks noChangeAspect="1"/>
            </p:cNvSpPr>
            <p:nvPr/>
          </p:nvSpPr>
          <p:spPr bwMode="auto">
            <a:xfrm rot="-60000">
              <a:off x="4124" y="1089"/>
              <a:ext cx="101" cy="203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493"/>
                  </a:moveTo>
                  <a:cubicBezTo>
                    <a:pt x="58" y="9688"/>
                    <a:pt x="9582" y="116"/>
                    <a:pt x="21387" y="0"/>
                  </a:cubicBezTo>
                </a:path>
                <a:path w="21600" h="21599" stroke="0" extrusionOk="0">
                  <a:moveTo>
                    <a:pt x="0" y="21493"/>
                  </a:moveTo>
                  <a:cubicBezTo>
                    <a:pt x="58" y="9688"/>
                    <a:pt x="9582" y="116"/>
                    <a:pt x="21387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18" name="Group 298"/>
          <p:cNvGrpSpPr>
            <a:grpSpLocks noChangeAspect="1"/>
          </p:cNvGrpSpPr>
          <p:nvPr/>
        </p:nvGrpSpPr>
        <p:grpSpPr bwMode="auto">
          <a:xfrm rot="-390511">
            <a:off x="4945063" y="1376363"/>
            <a:ext cx="82550" cy="161925"/>
            <a:chOff x="4390" y="1165"/>
            <a:chExt cx="104" cy="203"/>
          </a:xfrm>
        </p:grpSpPr>
        <p:sp>
          <p:nvSpPr>
            <p:cNvPr id="38363" name="Arc 299"/>
            <p:cNvSpPr>
              <a:spLocks noChangeAspect="1"/>
            </p:cNvSpPr>
            <p:nvPr/>
          </p:nvSpPr>
          <p:spPr bwMode="auto">
            <a:xfrm rot="-60000">
              <a:off x="4392" y="1166"/>
              <a:ext cx="35" cy="202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0" y="21591"/>
                  </a:moveTo>
                  <a:cubicBezTo>
                    <a:pt x="0" y="9905"/>
                    <a:pt x="9293" y="338"/>
                    <a:pt x="20974" y="0"/>
                  </a:cubicBezTo>
                </a:path>
                <a:path w="21600" h="21591" stroke="0" extrusionOk="0">
                  <a:moveTo>
                    <a:pt x="0" y="21591"/>
                  </a:moveTo>
                  <a:cubicBezTo>
                    <a:pt x="0" y="9905"/>
                    <a:pt x="9293" y="338"/>
                    <a:pt x="20974" y="0"/>
                  </a:cubicBezTo>
                  <a:lnTo>
                    <a:pt x="21600" y="2159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64" name="Arc 300"/>
            <p:cNvSpPr>
              <a:spLocks noChangeAspect="1"/>
            </p:cNvSpPr>
            <p:nvPr/>
          </p:nvSpPr>
          <p:spPr bwMode="auto">
            <a:xfrm rot="-60000">
              <a:off x="4390" y="1166"/>
              <a:ext cx="69" cy="202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491"/>
                  </a:moveTo>
                  <a:cubicBezTo>
                    <a:pt x="58" y="9725"/>
                    <a:pt x="9523" y="170"/>
                    <a:pt x="21288" y="0"/>
                  </a:cubicBezTo>
                </a:path>
                <a:path w="21600" h="21598" stroke="0" extrusionOk="0">
                  <a:moveTo>
                    <a:pt x="0" y="21491"/>
                  </a:moveTo>
                  <a:cubicBezTo>
                    <a:pt x="58" y="9725"/>
                    <a:pt x="9523" y="170"/>
                    <a:pt x="21288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65" name="Arc 301"/>
            <p:cNvSpPr>
              <a:spLocks noChangeAspect="1"/>
            </p:cNvSpPr>
            <p:nvPr/>
          </p:nvSpPr>
          <p:spPr bwMode="auto">
            <a:xfrm rot="-60000">
              <a:off x="4391" y="1165"/>
              <a:ext cx="103" cy="20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492"/>
                  </a:moveTo>
                  <a:cubicBezTo>
                    <a:pt x="58" y="9686"/>
                    <a:pt x="9585" y="114"/>
                    <a:pt x="21391" y="0"/>
                  </a:cubicBezTo>
                </a:path>
                <a:path w="21600" h="21599" stroke="0" extrusionOk="0">
                  <a:moveTo>
                    <a:pt x="0" y="21492"/>
                  </a:moveTo>
                  <a:cubicBezTo>
                    <a:pt x="58" y="9686"/>
                    <a:pt x="9585" y="114"/>
                    <a:pt x="21391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37976" name="Freeform 302" descr="25%"/>
          <p:cNvSpPr>
            <a:spLocks noChangeAspect="1"/>
          </p:cNvSpPr>
          <p:nvPr/>
        </p:nvSpPr>
        <p:spPr bwMode="auto">
          <a:xfrm>
            <a:off x="1514475" y="693738"/>
            <a:ext cx="1190625" cy="796925"/>
          </a:xfrm>
          <a:custGeom>
            <a:avLst/>
            <a:gdLst>
              <a:gd name="T0" fmla="*/ 0 w 750"/>
              <a:gd name="T1" fmla="*/ 2147483647 h 502"/>
              <a:gd name="T2" fmla="*/ 2147483647 w 750"/>
              <a:gd name="T3" fmla="*/ 2147483647 h 502"/>
              <a:gd name="T4" fmla="*/ 2147483647 w 750"/>
              <a:gd name="T5" fmla="*/ 2147483647 h 502"/>
              <a:gd name="T6" fmla="*/ 2147483647 w 750"/>
              <a:gd name="T7" fmla="*/ 2147483647 h 502"/>
              <a:gd name="T8" fmla="*/ 2147483647 w 750"/>
              <a:gd name="T9" fmla="*/ 2147483647 h 502"/>
              <a:gd name="T10" fmla="*/ 2147483647 w 750"/>
              <a:gd name="T11" fmla="*/ 2147483647 h 502"/>
              <a:gd name="T12" fmla="*/ 2147483647 w 750"/>
              <a:gd name="T13" fmla="*/ 2147483647 h 50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50"/>
              <a:gd name="T22" fmla="*/ 0 h 502"/>
              <a:gd name="T23" fmla="*/ 750 w 750"/>
              <a:gd name="T24" fmla="*/ 502 h 50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50" h="502">
                <a:moveTo>
                  <a:pt x="0" y="496"/>
                </a:moveTo>
                <a:cubicBezTo>
                  <a:pt x="11" y="488"/>
                  <a:pt x="26" y="471"/>
                  <a:pt x="60" y="447"/>
                </a:cubicBezTo>
                <a:cubicBezTo>
                  <a:pt x="94" y="423"/>
                  <a:pt x="136" y="420"/>
                  <a:pt x="203" y="350"/>
                </a:cubicBezTo>
                <a:cubicBezTo>
                  <a:pt x="270" y="280"/>
                  <a:pt x="405" y="48"/>
                  <a:pt x="464" y="24"/>
                </a:cubicBezTo>
                <a:cubicBezTo>
                  <a:pt x="523" y="0"/>
                  <a:pt x="533" y="141"/>
                  <a:pt x="560" y="204"/>
                </a:cubicBezTo>
                <a:cubicBezTo>
                  <a:pt x="587" y="267"/>
                  <a:pt x="594" y="353"/>
                  <a:pt x="626" y="403"/>
                </a:cubicBezTo>
                <a:cubicBezTo>
                  <a:pt x="658" y="453"/>
                  <a:pt x="724" y="482"/>
                  <a:pt x="750" y="502"/>
                </a:cubicBezTo>
              </a:path>
            </a:pathLst>
          </a:custGeom>
          <a:pattFill prst="pct25">
            <a:fgClr>
              <a:schemeClr val="tx2"/>
            </a:fgClr>
            <a:bgClr>
              <a:srgbClr val="FFFFFF"/>
            </a:bgClr>
          </a:patt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7977" name="Text Box 303"/>
          <p:cNvSpPr txBox="1">
            <a:spLocks noChangeArrowheads="1"/>
          </p:cNvSpPr>
          <p:nvPr/>
        </p:nvSpPr>
        <p:spPr bwMode="auto">
          <a:xfrm>
            <a:off x="2768600" y="1008063"/>
            <a:ext cx="195738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backbarrier marsh</a:t>
            </a:r>
          </a:p>
        </p:txBody>
      </p:sp>
      <p:sp>
        <p:nvSpPr>
          <p:cNvPr id="37978" name="Text Box 304"/>
          <p:cNvSpPr txBox="1">
            <a:spLocks noChangeArrowheads="1"/>
          </p:cNvSpPr>
          <p:nvPr/>
        </p:nvSpPr>
        <p:spPr bwMode="auto">
          <a:xfrm>
            <a:off x="6416675" y="1166813"/>
            <a:ext cx="849313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lagoon</a:t>
            </a:r>
          </a:p>
        </p:txBody>
      </p:sp>
      <p:sp>
        <p:nvSpPr>
          <p:cNvPr id="37979" name="Text Box 305"/>
          <p:cNvSpPr txBox="1">
            <a:spLocks noChangeAspect="1" noChangeArrowheads="1"/>
          </p:cNvSpPr>
          <p:nvPr/>
        </p:nvSpPr>
        <p:spPr bwMode="auto">
          <a:xfrm>
            <a:off x="1620838" y="3652838"/>
            <a:ext cx="1250950" cy="300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101882" tIns="50941" rIns="101882" bIns="50941">
            <a:spAutoFit/>
          </a:bodyPr>
          <a:lstStyle/>
          <a:p>
            <a:pPr marL="0" marR="0" lvl="0" indent="0" algn="l" defTabSz="10191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barrier beach</a:t>
            </a:r>
          </a:p>
        </p:txBody>
      </p:sp>
      <p:sp>
        <p:nvSpPr>
          <p:cNvPr id="37980" name="Freeform 306" descr="25%"/>
          <p:cNvSpPr>
            <a:spLocks noChangeAspect="1"/>
          </p:cNvSpPr>
          <p:nvPr/>
        </p:nvSpPr>
        <p:spPr bwMode="auto">
          <a:xfrm>
            <a:off x="368300" y="4679950"/>
            <a:ext cx="5842000" cy="1628775"/>
          </a:xfrm>
          <a:custGeom>
            <a:avLst/>
            <a:gdLst>
              <a:gd name="T0" fmla="*/ 2147483647 w 3680"/>
              <a:gd name="T1" fmla="*/ 2147483647 h 1026"/>
              <a:gd name="T2" fmla="*/ 2147483647 w 3680"/>
              <a:gd name="T3" fmla="*/ 2147483647 h 1026"/>
              <a:gd name="T4" fmla="*/ 2147483647 w 3680"/>
              <a:gd name="T5" fmla="*/ 0 h 1026"/>
              <a:gd name="T6" fmla="*/ 2147483647 w 3680"/>
              <a:gd name="T7" fmla="*/ 2147483647 h 1026"/>
              <a:gd name="T8" fmla="*/ 2147483647 w 3680"/>
              <a:gd name="T9" fmla="*/ 2147483647 h 1026"/>
              <a:gd name="T10" fmla="*/ 2147483647 w 3680"/>
              <a:gd name="T11" fmla="*/ 2147483647 h 1026"/>
              <a:gd name="T12" fmla="*/ 2147483647 w 3680"/>
              <a:gd name="T13" fmla="*/ 2147483647 h 1026"/>
              <a:gd name="T14" fmla="*/ 2147483647 w 3680"/>
              <a:gd name="T15" fmla="*/ 2147483647 h 1026"/>
              <a:gd name="T16" fmla="*/ 2147483647 w 3680"/>
              <a:gd name="T17" fmla="*/ 2147483647 h 1026"/>
              <a:gd name="T18" fmla="*/ 2147483647 w 3680"/>
              <a:gd name="T19" fmla="*/ 2147483647 h 1026"/>
              <a:gd name="T20" fmla="*/ 2147483647 w 3680"/>
              <a:gd name="T21" fmla="*/ 2147483647 h 1026"/>
              <a:gd name="T22" fmla="*/ 2147483647 w 3680"/>
              <a:gd name="T23" fmla="*/ 2147483647 h 1026"/>
              <a:gd name="T24" fmla="*/ 2147483647 w 3680"/>
              <a:gd name="T25" fmla="*/ 2147483647 h 1026"/>
              <a:gd name="T26" fmla="*/ 2147483647 w 3680"/>
              <a:gd name="T27" fmla="*/ 2147483647 h 1026"/>
              <a:gd name="T28" fmla="*/ 2147483647 w 3680"/>
              <a:gd name="T29" fmla="*/ 2147483647 h 1026"/>
              <a:gd name="T30" fmla="*/ 2147483647 w 3680"/>
              <a:gd name="T31" fmla="*/ 2147483647 h 1026"/>
              <a:gd name="T32" fmla="*/ 2147483647 w 3680"/>
              <a:gd name="T33" fmla="*/ 2147483647 h 1026"/>
              <a:gd name="T34" fmla="*/ 2147483647 w 3680"/>
              <a:gd name="T35" fmla="*/ 2147483647 h 1026"/>
              <a:gd name="T36" fmla="*/ 2147483647 w 3680"/>
              <a:gd name="T37" fmla="*/ 2147483647 h 1026"/>
              <a:gd name="T38" fmla="*/ 2147483647 w 3680"/>
              <a:gd name="T39" fmla="*/ 2147483647 h 1026"/>
              <a:gd name="T40" fmla="*/ 2147483647 w 3680"/>
              <a:gd name="T41" fmla="*/ 2147483647 h 1026"/>
              <a:gd name="T42" fmla="*/ 2147483647 w 3680"/>
              <a:gd name="T43" fmla="*/ 2147483647 h 1026"/>
              <a:gd name="T44" fmla="*/ 2147483647 w 3680"/>
              <a:gd name="T45" fmla="*/ 2147483647 h 1026"/>
              <a:gd name="T46" fmla="*/ 2147483647 w 3680"/>
              <a:gd name="T47" fmla="*/ 2147483647 h 1026"/>
              <a:gd name="T48" fmla="*/ 2147483647 w 3680"/>
              <a:gd name="T49" fmla="*/ 2147483647 h 1026"/>
              <a:gd name="T50" fmla="*/ 2147483647 w 3680"/>
              <a:gd name="T51" fmla="*/ 2147483647 h 1026"/>
              <a:gd name="T52" fmla="*/ 2147483647 w 3680"/>
              <a:gd name="T53" fmla="*/ 2147483647 h 1026"/>
              <a:gd name="T54" fmla="*/ 2147483647 w 3680"/>
              <a:gd name="T55" fmla="*/ 2147483647 h 1026"/>
              <a:gd name="T56" fmla="*/ 2147483647 w 3680"/>
              <a:gd name="T57" fmla="*/ 2147483647 h 1026"/>
              <a:gd name="T58" fmla="*/ 2147483647 w 3680"/>
              <a:gd name="T59" fmla="*/ 2147483647 h 1026"/>
              <a:gd name="T60" fmla="*/ 2147483647 w 3680"/>
              <a:gd name="T61" fmla="*/ 2147483647 h 1026"/>
              <a:gd name="T62" fmla="*/ 2147483647 w 3680"/>
              <a:gd name="T63" fmla="*/ 2147483647 h 1026"/>
              <a:gd name="T64" fmla="*/ 2147483647 w 3680"/>
              <a:gd name="T65" fmla="*/ 2147483647 h 1026"/>
              <a:gd name="T66" fmla="*/ 2147483647 w 3680"/>
              <a:gd name="T67" fmla="*/ 2147483647 h 1026"/>
              <a:gd name="T68" fmla="*/ 2147483647 w 3680"/>
              <a:gd name="T69" fmla="*/ 2147483647 h 1026"/>
              <a:gd name="T70" fmla="*/ 2147483647 w 3680"/>
              <a:gd name="T71" fmla="*/ 2147483647 h 1026"/>
              <a:gd name="T72" fmla="*/ 2147483647 w 3680"/>
              <a:gd name="T73" fmla="*/ 2147483647 h 1026"/>
              <a:gd name="T74" fmla="*/ 2147483647 w 3680"/>
              <a:gd name="T75" fmla="*/ 2147483647 h 1026"/>
              <a:gd name="T76" fmla="*/ 2147483647 w 3680"/>
              <a:gd name="T77" fmla="*/ 2147483647 h 1026"/>
              <a:gd name="T78" fmla="*/ 2147483647 w 3680"/>
              <a:gd name="T79" fmla="*/ 2147483647 h 1026"/>
              <a:gd name="T80" fmla="*/ 2147483647 w 3680"/>
              <a:gd name="T81" fmla="*/ 2147483647 h 1026"/>
              <a:gd name="T82" fmla="*/ 2147483647 w 3680"/>
              <a:gd name="T83" fmla="*/ 2147483647 h 1026"/>
              <a:gd name="T84" fmla="*/ 2147483647 w 3680"/>
              <a:gd name="T85" fmla="*/ 2147483647 h 1026"/>
              <a:gd name="T86" fmla="*/ 2147483647 w 3680"/>
              <a:gd name="T87" fmla="*/ 2147483647 h 1026"/>
              <a:gd name="T88" fmla="*/ 2147483647 w 3680"/>
              <a:gd name="T89" fmla="*/ 2147483647 h 1026"/>
              <a:gd name="T90" fmla="*/ 2147483647 w 3680"/>
              <a:gd name="T91" fmla="*/ 2147483647 h 1026"/>
              <a:gd name="T92" fmla="*/ 2147483647 w 3680"/>
              <a:gd name="T93" fmla="*/ 2147483647 h 1026"/>
              <a:gd name="T94" fmla="*/ 2147483647 w 3680"/>
              <a:gd name="T95" fmla="*/ 2147483647 h 1026"/>
              <a:gd name="T96" fmla="*/ 0 w 3680"/>
              <a:gd name="T97" fmla="*/ 2147483647 h 1026"/>
              <a:gd name="T98" fmla="*/ 2147483647 w 3680"/>
              <a:gd name="T99" fmla="*/ 2147483647 h 102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3680"/>
              <a:gd name="T151" fmla="*/ 0 h 1026"/>
              <a:gd name="T152" fmla="*/ 3680 w 3680"/>
              <a:gd name="T153" fmla="*/ 1026 h 102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3680" h="1026">
                <a:moveTo>
                  <a:pt x="2" y="621"/>
                </a:moveTo>
                <a:lnTo>
                  <a:pt x="710" y="21"/>
                </a:lnTo>
                <a:lnTo>
                  <a:pt x="1186" y="0"/>
                </a:lnTo>
                <a:lnTo>
                  <a:pt x="2032" y="108"/>
                </a:lnTo>
                <a:lnTo>
                  <a:pt x="1233" y="72"/>
                </a:lnTo>
                <a:lnTo>
                  <a:pt x="2105" y="157"/>
                </a:lnTo>
                <a:lnTo>
                  <a:pt x="1252" y="127"/>
                </a:lnTo>
                <a:lnTo>
                  <a:pt x="1394" y="156"/>
                </a:lnTo>
                <a:lnTo>
                  <a:pt x="1241" y="153"/>
                </a:lnTo>
                <a:lnTo>
                  <a:pt x="2618" y="267"/>
                </a:lnTo>
                <a:lnTo>
                  <a:pt x="3654" y="406"/>
                </a:lnTo>
                <a:lnTo>
                  <a:pt x="2582" y="309"/>
                </a:lnTo>
                <a:lnTo>
                  <a:pt x="1094" y="229"/>
                </a:lnTo>
                <a:lnTo>
                  <a:pt x="1259" y="252"/>
                </a:lnTo>
                <a:lnTo>
                  <a:pt x="1062" y="252"/>
                </a:lnTo>
                <a:lnTo>
                  <a:pt x="2348" y="375"/>
                </a:lnTo>
                <a:lnTo>
                  <a:pt x="976" y="330"/>
                </a:lnTo>
                <a:lnTo>
                  <a:pt x="1189" y="359"/>
                </a:lnTo>
                <a:lnTo>
                  <a:pt x="945" y="359"/>
                </a:lnTo>
                <a:lnTo>
                  <a:pt x="1764" y="451"/>
                </a:lnTo>
                <a:lnTo>
                  <a:pt x="951" y="418"/>
                </a:lnTo>
                <a:lnTo>
                  <a:pt x="1274" y="449"/>
                </a:lnTo>
                <a:lnTo>
                  <a:pt x="1004" y="447"/>
                </a:lnTo>
                <a:lnTo>
                  <a:pt x="2170" y="517"/>
                </a:lnTo>
                <a:lnTo>
                  <a:pt x="3240" y="636"/>
                </a:lnTo>
                <a:lnTo>
                  <a:pt x="3664" y="714"/>
                </a:lnTo>
                <a:lnTo>
                  <a:pt x="3126" y="688"/>
                </a:lnTo>
                <a:lnTo>
                  <a:pt x="3680" y="766"/>
                </a:lnTo>
                <a:lnTo>
                  <a:pt x="2848" y="724"/>
                </a:lnTo>
                <a:lnTo>
                  <a:pt x="3528" y="804"/>
                </a:lnTo>
                <a:lnTo>
                  <a:pt x="2888" y="788"/>
                </a:lnTo>
                <a:lnTo>
                  <a:pt x="3430" y="870"/>
                </a:lnTo>
                <a:lnTo>
                  <a:pt x="3294" y="872"/>
                </a:lnTo>
                <a:lnTo>
                  <a:pt x="3192" y="868"/>
                </a:lnTo>
                <a:lnTo>
                  <a:pt x="2976" y="852"/>
                </a:lnTo>
                <a:lnTo>
                  <a:pt x="2592" y="836"/>
                </a:lnTo>
                <a:lnTo>
                  <a:pt x="3264" y="916"/>
                </a:lnTo>
                <a:lnTo>
                  <a:pt x="2713" y="901"/>
                </a:lnTo>
                <a:lnTo>
                  <a:pt x="2541" y="901"/>
                </a:lnTo>
                <a:lnTo>
                  <a:pt x="2444" y="901"/>
                </a:lnTo>
                <a:lnTo>
                  <a:pt x="2268" y="898"/>
                </a:lnTo>
                <a:lnTo>
                  <a:pt x="2794" y="952"/>
                </a:lnTo>
                <a:lnTo>
                  <a:pt x="1702" y="929"/>
                </a:lnTo>
                <a:lnTo>
                  <a:pt x="977" y="931"/>
                </a:lnTo>
                <a:lnTo>
                  <a:pt x="828" y="946"/>
                </a:lnTo>
                <a:lnTo>
                  <a:pt x="1114" y="948"/>
                </a:lnTo>
                <a:lnTo>
                  <a:pt x="134" y="951"/>
                </a:lnTo>
                <a:lnTo>
                  <a:pt x="730" y="1006"/>
                </a:lnTo>
                <a:lnTo>
                  <a:pt x="0" y="1026"/>
                </a:lnTo>
                <a:lnTo>
                  <a:pt x="2" y="621"/>
                </a:lnTo>
                <a:close/>
              </a:path>
            </a:pathLst>
          </a:custGeom>
          <a:pattFill prst="pct25">
            <a:fgClr>
              <a:schemeClr val="tx2"/>
            </a:fgClr>
            <a:bgClr>
              <a:schemeClr val="bg1"/>
            </a:bgClr>
          </a:patt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37919" name="Group 307"/>
          <p:cNvGrpSpPr>
            <a:grpSpLocks/>
          </p:cNvGrpSpPr>
          <p:nvPr/>
        </p:nvGrpSpPr>
        <p:grpSpPr bwMode="auto">
          <a:xfrm rot="-385665">
            <a:off x="3867150" y="4670425"/>
            <a:ext cx="196850" cy="63500"/>
            <a:chOff x="2830" y="1113"/>
            <a:chExt cx="262" cy="56"/>
          </a:xfrm>
        </p:grpSpPr>
        <p:sp>
          <p:nvSpPr>
            <p:cNvPr id="38360" name="Arc 308"/>
            <p:cNvSpPr>
              <a:spLocks/>
            </p:cNvSpPr>
            <p:nvPr/>
          </p:nvSpPr>
          <p:spPr bwMode="auto">
            <a:xfrm rot="120000">
              <a:off x="2883" y="1114"/>
              <a:ext cx="105" cy="53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392" y="21599"/>
                  </a:moveTo>
                  <a:cubicBezTo>
                    <a:pt x="9544" y="21485"/>
                    <a:pt x="0" y="11848"/>
                    <a:pt x="0" y="0"/>
                  </a:cubicBezTo>
                </a:path>
                <a:path w="21600" h="21599" stroke="0" extrusionOk="0">
                  <a:moveTo>
                    <a:pt x="21392" y="21599"/>
                  </a:moveTo>
                  <a:cubicBezTo>
                    <a:pt x="9544" y="21485"/>
                    <a:pt x="0" y="11848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61" name="Arc 309"/>
            <p:cNvSpPr>
              <a:spLocks/>
            </p:cNvSpPr>
            <p:nvPr/>
          </p:nvSpPr>
          <p:spPr bwMode="auto">
            <a:xfrm rot="120000">
              <a:off x="2830" y="1113"/>
              <a:ext cx="157" cy="53"/>
            </a:xfrm>
            <a:custGeom>
              <a:avLst/>
              <a:gdLst>
                <a:gd name="T0" fmla="*/ 0 w 21600"/>
                <a:gd name="T1" fmla="*/ 0 h 22010"/>
                <a:gd name="T2" fmla="*/ 0 w 21600"/>
                <a:gd name="T3" fmla="*/ 0 h 22010"/>
                <a:gd name="T4" fmla="*/ 0 w 21600"/>
                <a:gd name="T5" fmla="*/ 0 h 220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0"/>
                <a:gd name="T11" fmla="*/ 21600 w 21600"/>
                <a:gd name="T12" fmla="*/ 22010 h 22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0" fill="none" extrusionOk="0">
                  <a:moveTo>
                    <a:pt x="21461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0" stroke="0" extrusionOk="0">
                  <a:moveTo>
                    <a:pt x="21461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62" name="Arc 310"/>
            <p:cNvSpPr>
              <a:spLocks/>
            </p:cNvSpPr>
            <p:nvPr/>
          </p:nvSpPr>
          <p:spPr bwMode="auto">
            <a:xfrm rot="120000">
              <a:off x="2935" y="1117"/>
              <a:ext cx="157" cy="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20" name="Group 311"/>
          <p:cNvGrpSpPr>
            <a:grpSpLocks/>
          </p:cNvGrpSpPr>
          <p:nvPr/>
        </p:nvGrpSpPr>
        <p:grpSpPr bwMode="auto">
          <a:xfrm rot="-385665">
            <a:off x="4019550" y="4687888"/>
            <a:ext cx="196850" cy="65087"/>
            <a:chOff x="3005" y="1120"/>
            <a:chExt cx="261" cy="58"/>
          </a:xfrm>
        </p:grpSpPr>
        <p:sp>
          <p:nvSpPr>
            <p:cNvPr id="38357" name="Arc 312"/>
            <p:cNvSpPr>
              <a:spLocks/>
            </p:cNvSpPr>
            <p:nvPr/>
          </p:nvSpPr>
          <p:spPr bwMode="auto">
            <a:xfrm rot="120000">
              <a:off x="3058" y="1121"/>
              <a:ext cx="104" cy="53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391" y="21598"/>
                  </a:moveTo>
                  <a:cubicBezTo>
                    <a:pt x="9543" y="21484"/>
                    <a:pt x="0" y="11847"/>
                    <a:pt x="0" y="0"/>
                  </a:cubicBezTo>
                </a:path>
                <a:path w="21600" h="21599" stroke="0" extrusionOk="0">
                  <a:moveTo>
                    <a:pt x="21391" y="21598"/>
                  </a:moveTo>
                  <a:cubicBezTo>
                    <a:pt x="9543" y="21484"/>
                    <a:pt x="0" y="1184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58" name="Arc 313"/>
            <p:cNvSpPr>
              <a:spLocks/>
            </p:cNvSpPr>
            <p:nvPr/>
          </p:nvSpPr>
          <p:spPr bwMode="auto">
            <a:xfrm rot="120000">
              <a:off x="3005" y="1120"/>
              <a:ext cx="157" cy="53"/>
            </a:xfrm>
            <a:custGeom>
              <a:avLst/>
              <a:gdLst>
                <a:gd name="T0" fmla="*/ 0 w 21600"/>
                <a:gd name="T1" fmla="*/ 0 h 22011"/>
                <a:gd name="T2" fmla="*/ 0 w 21600"/>
                <a:gd name="T3" fmla="*/ 0 h 22011"/>
                <a:gd name="T4" fmla="*/ 0 w 21600"/>
                <a:gd name="T5" fmla="*/ 0 h 2201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1"/>
                <a:gd name="T11" fmla="*/ 21600 w 21600"/>
                <a:gd name="T12" fmla="*/ 22011 h 220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1" fill="none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1" stroke="0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59" name="Arc 314"/>
            <p:cNvSpPr>
              <a:spLocks/>
            </p:cNvSpPr>
            <p:nvPr/>
          </p:nvSpPr>
          <p:spPr bwMode="auto">
            <a:xfrm rot="120000">
              <a:off x="3109" y="1125"/>
              <a:ext cx="157" cy="53"/>
            </a:xfrm>
            <a:custGeom>
              <a:avLst/>
              <a:gdLst>
                <a:gd name="T0" fmla="*/ 0 w 21600"/>
                <a:gd name="T1" fmla="*/ 0 h 22010"/>
                <a:gd name="T2" fmla="*/ 0 w 21600"/>
                <a:gd name="T3" fmla="*/ 0 h 22010"/>
                <a:gd name="T4" fmla="*/ 0 w 21600"/>
                <a:gd name="T5" fmla="*/ 0 h 220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0"/>
                <a:gd name="T11" fmla="*/ 21600 w 21600"/>
                <a:gd name="T12" fmla="*/ 22010 h 22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0" fill="none" extrusionOk="0">
                  <a:moveTo>
                    <a:pt x="21461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0" stroke="0" extrusionOk="0">
                  <a:moveTo>
                    <a:pt x="21461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21" name="Group 315"/>
          <p:cNvGrpSpPr>
            <a:grpSpLocks/>
          </p:cNvGrpSpPr>
          <p:nvPr/>
        </p:nvGrpSpPr>
        <p:grpSpPr bwMode="auto">
          <a:xfrm rot="-385665">
            <a:off x="4119563" y="4668838"/>
            <a:ext cx="200025" cy="65087"/>
            <a:chOff x="3134" y="1124"/>
            <a:chExt cx="264" cy="58"/>
          </a:xfrm>
        </p:grpSpPr>
        <p:sp>
          <p:nvSpPr>
            <p:cNvPr id="38354" name="Arc 316"/>
            <p:cNvSpPr>
              <a:spLocks/>
            </p:cNvSpPr>
            <p:nvPr/>
          </p:nvSpPr>
          <p:spPr bwMode="auto">
            <a:xfrm rot="120000">
              <a:off x="3187" y="1126"/>
              <a:ext cx="105" cy="53"/>
            </a:xfrm>
            <a:custGeom>
              <a:avLst/>
              <a:gdLst>
                <a:gd name="T0" fmla="*/ 0 w 21600"/>
                <a:gd name="T1" fmla="*/ 0 h 22011"/>
                <a:gd name="T2" fmla="*/ 0 w 21600"/>
                <a:gd name="T3" fmla="*/ 0 h 22011"/>
                <a:gd name="T4" fmla="*/ 0 w 21600"/>
                <a:gd name="T5" fmla="*/ 0 h 2201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1"/>
                <a:gd name="T11" fmla="*/ 21600 w 21600"/>
                <a:gd name="T12" fmla="*/ 22011 h 220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1" fill="none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1" stroke="0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55" name="Arc 317"/>
            <p:cNvSpPr>
              <a:spLocks/>
            </p:cNvSpPr>
            <p:nvPr/>
          </p:nvSpPr>
          <p:spPr bwMode="auto">
            <a:xfrm rot="120000">
              <a:off x="3134" y="1124"/>
              <a:ext cx="158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3" y="21599"/>
                  </a:moveTo>
                  <a:cubicBezTo>
                    <a:pt x="9587" y="21524"/>
                    <a:pt x="0" y="11875"/>
                    <a:pt x="0" y="0"/>
                  </a:cubicBezTo>
                </a:path>
                <a:path w="21600" h="21600" stroke="0" extrusionOk="0">
                  <a:moveTo>
                    <a:pt x="21463" y="21599"/>
                  </a:moveTo>
                  <a:cubicBezTo>
                    <a:pt x="9587" y="21524"/>
                    <a:pt x="0" y="11875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56" name="Arc 318"/>
            <p:cNvSpPr>
              <a:spLocks/>
            </p:cNvSpPr>
            <p:nvPr/>
          </p:nvSpPr>
          <p:spPr bwMode="auto">
            <a:xfrm rot="120000">
              <a:off x="3241" y="1129"/>
              <a:ext cx="157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2" y="21599"/>
                  </a:moveTo>
                  <a:cubicBezTo>
                    <a:pt x="9586" y="21523"/>
                    <a:pt x="0" y="11875"/>
                    <a:pt x="0" y="0"/>
                  </a:cubicBezTo>
                </a:path>
                <a:path w="21600" h="21600" stroke="0" extrusionOk="0">
                  <a:moveTo>
                    <a:pt x="21462" y="21599"/>
                  </a:moveTo>
                  <a:cubicBezTo>
                    <a:pt x="9586" y="21523"/>
                    <a:pt x="0" y="11875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22" name="Group 319"/>
          <p:cNvGrpSpPr>
            <a:grpSpLocks/>
          </p:cNvGrpSpPr>
          <p:nvPr/>
        </p:nvGrpSpPr>
        <p:grpSpPr bwMode="auto">
          <a:xfrm rot="-385665">
            <a:off x="4333875" y="4673600"/>
            <a:ext cx="196850" cy="65088"/>
            <a:chOff x="3416" y="1144"/>
            <a:chExt cx="262" cy="57"/>
          </a:xfrm>
        </p:grpSpPr>
        <p:sp>
          <p:nvSpPr>
            <p:cNvPr id="38351" name="Arc 320"/>
            <p:cNvSpPr>
              <a:spLocks/>
            </p:cNvSpPr>
            <p:nvPr/>
          </p:nvSpPr>
          <p:spPr bwMode="auto">
            <a:xfrm rot="120000">
              <a:off x="3470" y="1145"/>
              <a:ext cx="104" cy="53"/>
            </a:xfrm>
            <a:custGeom>
              <a:avLst/>
              <a:gdLst>
                <a:gd name="T0" fmla="*/ 0 w 21600"/>
                <a:gd name="T1" fmla="*/ 0 h 22011"/>
                <a:gd name="T2" fmla="*/ 0 w 21600"/>
                <a:gd name="T3" fmla="*/ 0 h 22011"/>
                <a:gd name="T4" fmla="*/ 0 w 21600"/>
                <a:gd name="T5" fmla="*/ 0 h 2201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1"/>
                <a:gd name="T11" fmla="*/ 21600 w 21600"/>
                <a:gd name="T12" fmla="*/ 22011 h 220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1" fill="none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1" stroke="0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52" name="Arc 321"/>
            <p:cNvSpPr>
              <a:spLocks/>
            </p:cNvSpPr>
            <p:nvPr/>
          </p:nvSpPr>
          <p:spPr bwMode="auto">
            <a:xfrm rot="120000">
              <a:off x="3416" y="1144"/>
              <a:ext cx="158" cy="53"/>
            </a:xfrm>
            <a:custGeom>
              <a:avLst/>
              <a:gdLst>
                <a:gd name="T0" fmla="*/ 0 w 21600"/>
                <a:gd name="T1" fmla="*/ 0 h 22010"/>
                <a:gd name="T2" fmla="*/ 0 w 21600"/>
                <a:gd name="T3" fmla="*/ 0 h 22010"/>
                <a:gd name="T4" fmla="*/ 0 w 21600"/>
                <a:gd name="T5" fmla="*/ 0 h 220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0"/>
                <a:gd name="T11" fmla="*/ 21600 w 21600"/>
                <a:gd name="T12" fmla="*/ 22010 h 22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0" fill="none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0" stroke="0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53" name="Arc 322"/>
            <p:cNvSpPr>
              <a:spLocks/>
            </p:cNvSpPr>
            <p:nvPr/>
          </p:nvSpPr>
          <p:spPr bwMode="auto">
            <a:xfrm rot="120000">
              <a:off x="3520" y="1148"/>
              <a:ext cx="158" cy="53"/>
            </a:xfrm>
            <a:custGeom>
              <a:avLst/>
              <a:gdLst>
                <a:gd name="T0" fmla="*/ 0 w 21600"/>
                <a:gd name="T1" fmla="*/ 0 h 22010"/>
                <a:gd name="T2" fmla="*/ 0 w 21600"/>
                <a:gd name="T3" fmla="*/ 0 h 22010"/>
                <a:gd name="T4" fmla="*/ 0 w 21600"/>
                <a:gd name="T5" fmla="*/ 0 h 220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0"/>
                <a:gd name="T11" fmla="*/ 21600 w 21600"/>
                <a:gd name="T12" fmla="*/ 22010 h 22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0" fill="none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0" stroke="0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23" name="Group 323"/>
          <p:cNvGrpSpPr>
            <a:grpSpLocks/>
          </p:cNvGrpSpPr>
          <p:nvPr/>
        </p:nvGrpSpPr>
        <p:grpSpPr bwMode="auto">
          <a:xfrm rot="-385665">
            <a:off x="4240213" y="4670425"/>
            <a:ext cx="196850" cy="63500"/>
            <a:chOff x="3290" y="1135"/>
            <a:chExt cx="263" cy="55"/>
          </a:xfrm>
        </p:grpSpPr>
        <p:sp>
          <p:nvSpPr>
            <p:cNvPr id="38348" name="Arc 324"/>
            <p:cNvSpPr>
              <a:spLocks/>
            </p:cNvSpPr>
            <p:nvPr/>
          </p:nvSpPr>
          <p:spPr bwMode="auto">
            <a:xfrm rot="120000">
              <a:off x="3343" y="1136"/>
              <a:ext cx="105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49" name="Arc 325"/>
            <p:cNvSpPr>
              <a:spLocks/>
            </p:cNvSpPr>
            <p:nvPr/>
          </p:nvSpPr>
          <p:spPr bwMode="auto">
            <a:xfrm rot="120000">
              <a:off x="3290" y="1135"/>
              <a:ext cx="158" cy="53"/>
            </a:xfrm>
            <a:custGeom>
              <a:avLst/>
              <a:gdLst>
                <a:gd name="T0" fmla="*/ 0 w 21600"/>
                <a:gd name="T1" fmla="*/ 0 h 22010"/>
                <a:gd name="T2" fmla="*/ 0 w 21600"/>
                <a:gd name="T3" fmla="*/ 0 h 22010"/>
                <a:gd name="T4" fmla="*/ 0 w 21600"/>
                <a:gd name="T5" fmla="*/ 0 h 220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0"/>
                <a:gd name="T11" fmla="*/ 21600 w 21600"/>
                <a:gd name="T12" fmla="*/ 22010 h 22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0" fill="none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0" stroke="0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50" name="Arc 326"/>
            <p:cNvSpPr>
              <a:spLocks/>
            </p:cNvSpPr>
            <p:nvPr/>
          </p:nvSpPr>
          <p:spPr bwMode="auto">
            <a:xfrm rot="120000">
              <a:off x="3395" y="1138"/>
              <a:ext cx="158" cy="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3" y="21599"/>
                  </a:moveTo>
                  <a:cubicBezTo>
                    <a:pt x="9587" y="21524"/>
                    <a:pt x="0" y="11875"/>
                    <a:pt x="0" y="0"/>
                  </a:cubicBezTo>
                </a:path>
                <a:path w="21600" h="21600" stroke="0" extrusionOk="0">
                  <a:moveTo>
                    <a:pt x="21463" y="21599"/>
                  </a:moveTo>
                  <a:cubicBezTo>
                    <a:pt x="9587" y="21524"/>
                    <a:pt x="0" y="11875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24" name="Group 327"/>
          <p:cNvGrpSpPr>
            <a:grpSpLocks/>
          </p:cNvGrpSpPr>
          <p:nvPr/>
        </p:nvGrpSpPr>
        <p:grpSpPr bwMode="auto">
          <a:xfrm rot="-385665">
            <a:off x="4489450" y="4687888"/>
            <a:ext cx="195263" cy="63500"/>
            <a:chOff x="3624" y="1152"/>
            <a:chExt cx="262" cy="57"/>
          </a:xfrm>
        </p:grpSpPr>
        <p:sp>
          <p:nvSpPr>
            <p:cNvPr id="38345" name="Arc 328"/>
            <p:cNvSpPr>
              <a:spLocks/>
            </p:cNvSpPr>
            <p:nvPr/>
          </p:nvSpPr>
          <p:spPr bwMode="auto">
            <a:xfrm rot="120000">
              <a:off x="3676" y="1152"/>
              <a:ext cx="106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46" name="Arc 329"/>
            <p:cNvSpPr>
              <a:spLocks/>
            </p:cNvSpPr>
            <p:nvPr/>
          </p:nvSpPr>
          <p:spPr bwMode="auto">
            <a:xfrm rot="120000">
              <a:off x="3624" y="1152"/>
              <a:ext cx="158" cy="53"/>
            </a:xfrm>
            <a:custGeom>
              <a:avLst/>
              <a:gdLst>
                <a:gd name="T0" fmla="*/ 0 w 21600"/>
                <a:gd name="T1" fmla="*/ 0 h 22010"/>
                <a:gd name="T2" fmla="*/ 0 w 21600"/>
                <a:gd name="T3" fmla="*/ 0 h 22010"/>
                <a:gd name="T4" fmla="*/ 0 w 21600"/>
                <a:gd name="T5" fmla="*/ 0 h 220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0"/>
                <a:gd name="T11" fmla="*/ 21600 w 21600"/>
                <a:gd name="T12" fmla="*/ 22010 h 22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0" fill="none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0" stroke="0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47" name="Arc 330"/>
            <p:cNvSpPr>
              <a:spLocks/>
            </p:cNvSpPr>
            <p:nvPr/>
          </p:nvSpPr>
          <p:spPr bwMode="auto">
            <a:xfrm rot="120000">
              <a:off x="3729" y="1156"/>
              <a:ext cx="157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2" y="21599"/>
                  </a:moveTo>
                  <a:cubicBezTo>
                    <a:pt x="9586" y="21523"/>
                    <a:pt x="0" y="11875"/>
                    <a:pt x="0" y="0"/>
                  </a:cubicBezTo>
                </a:path>
                <a:path w="21600" h="21600" stroke="0" extrusionOk="0">
                  <a:moveTo>
                    <a:pt x="21462" y="21599"/>
                  </a:moveTo>
                  <a:cubicBezTo>
                    <a:pt x="9586" y="21523"/>
                    <a:pt x="0" y="11875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25" name="Group 331"/>
          <p:cNvGrpSpPr>
            <a:grpSpLocks/>
          </p:cNvGrpSpPr>
          <p:nvPr/>
        </p:nvGrpSpPr>
        <p:grpSpPr bwMode="auto">
          <a:xfrm rot="-385665">
            <a:off x="4411663" y="4672013"/>
            <a:ext cx="196850" cy="65087"/>
            <a:chOff x="3520" y="1148"/>
            <a:chExt cx="262" cy="57"/>
          </a:xfrm>
        </p:grpSpPr>
        <p:sp>
          <p:nvSpPr>
            <p:cNvPr id="38342" name="Arc 332"/>
            <p:cNvSpPr>
              <a:spLocks/>
            </p:cNvSpPr>
            <p:nvPr/>
          </p:nvSpPr>
          <p:spPr bwMode="auto">
            <a:xfrm rot="120000">
              <a:off x="3573" y="1148"/>
              <a:ext cx="105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43" name="Arc 333"/>
            <p:cNvSpPr>
              <a:spLocks/>
            </p:cNvSpPr>
            <p:nvPr/>
          </p:nvSpPr>
          <p:spPr bwMode="auto">
            <a:xfrm rot="120000">
              <a:off x="3520" y="1148"/>
              <a:ext cx="158" cy="53"/>
            </a:xfrm>
            <a:custGeom>
              <a:avLst/>
              <a:gdLst>
                <a:gd name="T0" fmla="*/ 0 w 21600"/>
                <a:gd name="T1" fmla="*/ 0 h 22010"/>
                <a:gd name="T2" fmla="*/ 0 w 21600"/>
                <a:gd name="T3" fmla="*/ 0 h 22010"/>
                <a:gd name="T4" fmla="*/ 0 w 21600"/>
                <a:gd name="T5" fmla="*/ 0 h 220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0"/>
                <a:gd name="T11" fmla="*/ 21600 w 21600"/>
                <a:gd name="T12" fmla="*/ 22010 h 22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0" fill="none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0" stroke="0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44" name="Arc 334"/>
            <p:cNvSpPr>
              <a:spLocks/>
            </p:cNvSpPr>
            <p:nvPr/>
          </p:nvSpPr>
          <p:spPr bwMode="auto">
            <a:xfrm rot="120000">
              <a:off x="3624" y="1152"/>
              <a:ext cx="158" cy="53"/>
            </a:xfrm>
            <a:custGeom>
              <a:avLst/>
              <a:gdLst>
                <a:gd name="T0" fmla="*/ 0 w 21600"/>
                <a:gd name="T1" fmla="*/ 0 h 22010"/>
                <a:gd name="T2" fmla="*/ 0 w 21600"/>
                <a:gd name="T3" fmla="*/ 0 h 22010"/>
                <a:gd name="T4" fmla="*/ 0 w 21600"/>
                <a:gd name="T5" fmla="*/ 0 h 220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0"/>
                <a:gd name="T11" fmla="*/ 21600 w 21600"/>
                <a:gd name="T12" fmla="*/ 22010 h 22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0" fill="none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0" stroke="0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26" name="Group 335"/>
          <p:cNvGrpSpPr>
            <a:grpSpLocks/>
          </p:cNvGrpSpPr>
          <p:nvPr/>
        </p:nvGrpSpPr>
        <p:grpSpPr bwMode="auto">
          <a:xfrm rot="599682">
            <a:off x="4567238" y="4694238"/>
            <a:ext cx="196850" cy="65087"/>
            <a:chOff x="3729" y="1156"/>
            <a:chExt cx="262" cy="57"/>
          </a:xfrm>
        </p:grpSpPr>
        <p:sp>
          <p:nvSpPr>
            <p:cNvPr id="38339" name="Arc 336"/>
            <p:cNvSpPr>
              <a:spLocks/>
            </p:cNvSpPr>
            <p:nvPr/>
          </p:nvSpPr>
          <p:spPr bwMode="auto">
            <a:xfrm rot="120000">
              <a:off x="3781" y="1156"/>
              <a:ext cx="106" cy="53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394" y="21599"/>
                  </a:moveTo>
                  <a:cubicBezTo>
                    <a:pt x="9546" y="21486"/>
                    <a:pt x="0" y="11849"/>
                    <a:pt x="0" y="0"/>
                  </a:cubicBezTo>
                </a:path>
                <a:path w="21600" h="21599" stroke="0" extrusionOk="0">
                  <a:moveTo>
                    <a:pt x="21394" y="21599"/>
                  </a:moveTo>
                  <a:cubicBezTo>
                    <a:pt x="9546" y="21486"/>
                    <a:pt x="0" y="1184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40" name="Arc 337"/>
            <p:cNvSpPr>
              <a:spLocks/>
            </p:cNvSpPr>
            <p:nvPr/>
          </p:nvSpPr>
          <p:spPr bwMode="auto">
            <a:xfrm rot="120000">
              <a:off x="3729" y="1156"/>
              <a:ext cx="157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2" y="21599"/>
                  </a:moveTo>
                  <a:cubicBezTo>
                    <a:pt x="9586" y="21523"/>
                    <a:pt x="0" y="11875"/>
                    <a:pt x="0" y="0"/>
                  </a:cubicBezTo>
                </a:path>
                <a:path w="21600" h="21600" stroke="0" extrusionOk="0">
                  <a:moveTo>
                    <a:pt x="21462" y="21599"/>
                  </a:moveTo>
                  <a:cubicBezTo>
                    <a:pt x="9586" y="21523"/>
                    <a:pt x="0" y="11875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41" name="Arc 338"/>
            <p:cNvSpPr>
              <a:spLocks/>
            </p:cNvSpPr>
            <p:nvPr/>
          </p:nvSpPr>
          <p:spPr bwMode="auto">
            <a:xfrm rot="120000">
              <a:off x="3833" y="1159"/>
              <a:ext cx="158" cy="54"/>
            </a:xfrm>
            <a:custGeom>
              <a:avLst/>
              <a:gdLst>
                <a:gd name="T0" fmla="*/ 0 w 21600"/>
                <a:gd name="T1" fmla="*/ 0 h 22002"/>
                <a:gd name="T2" fmla="*/ 0 w 21600"/>
                <a:gd name="T3" fmla="*/ 0 h 22002"/>
                <a:gd name="T4" fmla="*/ 0 w 21600"/>
                <a:gd name="T5" fmla="*/ 0 h 2200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02"/>
                <a:gd name="T11" fmla="*/ 21600 w 21600"/>
                <a:gd name="T12" fmla="*/ 22002 h 2200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02" fill="none" extrusionOk="0">
                  <a:moveTo>
                    <a:pt x="21462" y="22001"/>
                  </a:moveTo>
                  <a:cubicBezTo>
                    <a:pt x="9586" y="21925"/>
                    <a:pt x="0" y="12277"/>
                    <a:pt x="0" y="402"/>
                  </a:cubicBezTo>
                  <a:cubicBezTo>
                    <a:pt x="-1" y="267"/>
                    <a:pt x="1" y="133"/>
                    <a:pt x="3" y="-1"/>
                  </a:cubicBezTo>
                </a:path>
                <a:path w="21600" h="22002" stroke="0" extrusionOk="0">
                  <a:moveTo>
                    <a:pt x="21462" y="22001"/>
                  </a:moveTo>
                  <a:cubicBezTo>
                    <a:pt x="9586" y="21925"/>
                    <a:pt x="0" y="12277"/>
                    <a:pt x="0" y="402"/>
                  </a:cubicBezTo>
                  <a:cubicBezTo>
                    <a:pt x="-1" y="267"/>
                    <a:pt x="1" y="133"/>
                    <a:pt x="3" y="-1"/>
                  </a:cubicBezTo>
                  <a:lnTo>
                    <a:pt x="21600" y="402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27" name="Group 339"/>
          <p:cNvGrpSpPr>
            <a:grpSpLocks/>
          </p:cNvGrpSpPr>
          <p:nvPr/>
        </p:nvGrpSpPr>
        <p:grpSpPr bwMode="auto">
          <a:xfrm rot="-385665">
            <a:off x="3671888" y="4659313"/>
            <a:ext cx="196850" cy="66675"/>
            <a:chOff x="2574" y="1091"/>
            <a:chExt cx="262" cy="58"/>
          </a:xfrm>
        </p:grpSpPr>
        <p:sp>
          <p:nvSpPr>
            <p:cNvPr id="38336" name="Arc 340"/>
            <p:cNvSpPr>
              <a:spLocks/>
            </p:cNvSpPr>
            <p:nvPr/>
          </p:nvSpPr>
          <p:spPr bwMode="auto">
            <a:xfrm rot="120000">
              <a:off x="2627" y="1092"/>
              <a:ext cx="106" cy="53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394" y="21599"/>
                  </a:moveTo>
                  <a:cubicBezTo>
                    <a:pt x="9546" y="21486"/>
                    <a:pt x="0" y="11849"/>
                    <a:pt x="0" y="0"/>
                  </a:cubicBezTo>
                </a:path>
                <a:path w="21600" h="21599" stroke="0" extrusionOk="0">
                  <a:moveTo>
                    <a:pt x="21394" y="21599"/>
                  </a:moveTo>
                  <a:cubicBezTo>
                    <a:pt x="9546" y="21486"/>
                    <a:pt x="0" y="1184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37" name="Arc 341"/>
            <p:cNvSpPr>
              <a:spLocks/>
            </p:cNvSpPr>
            <p:nvPr/>
          </p:nvSpPr>
          <p:spPr bwMode="auto">
            <a:xfrm rot="120000">
              <a:off x="2574" y="1091"/>
              <a:ext cx="158" cy="54"/>
            </a:xfrm>
            <a:custGeom>
              <a:avLst/>
              <a:gdLst>
                <a:gd name="T0" fmla="*/ 0 w 21600"/>
                <a:gd name="T1" fmla="*/ 0 h 22002"/>
                <a:gd name="T2" fmla="*/ 0 w 21600"/>
                <a:gd name="T3" fmla="*/ 0 h 22002"/>
                <a:gd name="T4" fmla="*/ 0 w 21600"/>
                <a:gd name="T5" fmla="*/ 0 h 2200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02"/>
                <a:gd name="T11" fmla="*/ 21600 w 21600"/>
                <a:gd name="T12" fmla="*/ 22002 h 2200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02" fill="none" extrusionOk="0">
                  <a:moveTo>
                    <a:pt x="21462" y="22001"/>
                  </a:moveTo>
                  <a:cubicBezTo>
                    <a:pt x="9586" y="21925"/>
                    <a:pt x="0" y="12277"/>
                    <a:pt x="0" y="402"/>
                  </a:cubicBezTo>
                  <a:cubicBezTo>
                    <a:pt x="-1" y="267"/>
                    <a:pt x="1" y="133"/>
                    <a:pt x="3" y="-1"/>
                  </a:cubicBezTo>
                </a:path>
                <a:path w="21600" h="22002" stroke="0" extrusionOk="0">
                  <a:moveTo>
                    <a:pt x="21462" y="22001"/>
                  </a:moveTo>
                  <a:cubicBezTo>
                    <a:pt x="9586" y="21925"/>
                    <a:pt x="0" y="12277"/>
                    <a:pt x="0" y="402"/>
                  </a:cubicBezTo>
                  <a:cubicBezTo>
                    <a:pt x="-1" y="267"/>
                    <a:pt x="1" y="133"/>
                    <a:pt x="3" y="-1"/>
                  </a:cubicBezTo>
                  <a:lnTo>
                    <a:pt x="21600" y="402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38" name="Arc 342"/>
            <p:cNvSpPr>
              <a:spLocks/>
            </p:cNvSpPr>
            <p:nvPr/>
          </p:nvSpPr>
          <p:spPr bwMode="auto">
            <a:xfrm rot="120000">
              <a:off x="2679" y="1096"/>
              <a:ext cx="157" cy="53"/>
            </a:xfrm>
            <a:custGeom>
              <a:avLst/>
              <a:gdLst>
                <a:gd name="T0" fmla="*/ 0 w 21600"/>
                <a:gd name="T1" fmla="*/ 0 h 22011"/>
                <a:gd name="T2" fmla="*/ 0 w 21600"/>
                <a:gd name="T3" fmla="*/ 0 h 22011"/>
                <a:gd name="T4" fmla="*/ 0 w 21600"/>
                <a:gd name="T5" fmla="*/ 0 h 2201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1"/>
                <a:gd name="T11" fmla="*/ 21600 w 21600"/>
                <a:gd name="T12" fmla="*/ 22011 h 220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1" fill="none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1" stroke="0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28" name="Group 343"/>
          <p:cNvGrpSpPr>
            <a:grpSpLocks/>
          </p:cNvGrpSpPr>
          <p:nvPr/>
        </p:nvGrpSpPr>
        <p:grpSpPr bwMode="auto">
          <a:xfrm rot="-385665">
            <a:off x="3810000" y="4662488"/>
            <a:ext cx="198438" cy="66675"/>
            <a:chOff x="2757" y="1102"/>
            <a:chExt cx="263" cy="58"/>
          </a:xfrm>
        </p:grpSpPr>
        <p:sp>
          <p:nvSpPr>
            <p:cNvPr id="38333" name="Arc 344"/>
            <p:cNvSpPr>
              <a:spLocks/>
            </p:cNvSpPr>
            <p:nvPr/>
          </p:nvSpPr>
          <p:spPr bwMode="auto">
            <a:xfrm rot="120000">
              <a:off x="2810" y="1103"/>
              <a:ext cx="104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34" name="Arc 345"/>
            <p:cNvSpPr>
              <a:spLocks/>
            </p:cNvSpPr>
            <p:nvPr/>
          </p:nvSpPr>
          <p:spPr bwMode="auto">
            <a:xfrm rot="120000">
              <a:off x="2757" y="1102"/>
              <a:ext cx="157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35" name="Arc 346"/>
            <p:cNvSpPr>
              <a:spLocks/>
            </p:cNvSpPr>
            <p:nvPr/>
          </p:nvSpPr>
          <p:spPr bwMode="auto">
            <a:xfrm rot="120000">
              <a:off x="2862" y="1106"/>
              <a:ext cx="158" cy="54"/>
            </a:xfrm>
            <a:custGeom>
              <a:avLst/>
              <a:gdLst>
                <a:gd name="T0" fmla="*/ 0 w 21600"/>
                <a:gd name="T1" fmla="*/ 0 h 22002"/>
                <a:gd name="T2" fmla="*/ 0 w 21600"/>
                <a:gd name="T3" fmla="*/ 0 h 22002"/>
                <a:gd name="T4" fmla="*/ 0 w 21600"/>
                <a:gd name="T5" fmla="*/ 0 h 2200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02"/>
                <a:gd name="T11" fmla="*/ 21600 w 21600"/>
                <a:gd name="T12" fmla="*/ 22002 h 2200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02" fill="none" extrusionOk="0">
                  <a:moveTo>
                    <a:pt x="21462" y="22001"/>
                  </a:moveTo>
                  <a:cubicBezTo>
                    <a:pt x="9586" y="21925"/>
                    <a:pt x="0" y="12277"/>
                    <a:pt x="0" y="402"/>
                  </a:cubicBezTo>
                  <a:cubicBezTo>
                    <a:pt x="-1" y="267"/>
                    <a:pt x="1" y="133"/>
                    <a:pt x="3" y="-1"/>
                  </a:cubicBezTo>
                </a:path>
                <a:path w="21600" h="22002" stroke="0" extrusionOk="0">
                  <a:moveTo>
                    <a:pt x="21462" y="22001"/>
                  </a:moveTo>
                  <a:cubicBezTo>
                    <a:pt x="9586" y="21925"/>
                    <a:pt x="0" y="12277"/>
                    <a:pt x="0" y="402"/>
                  </a:cubicBezTo>
                  <a:cubicBezTo>
                    <a:pt x="-1" y="267"/>
                    <a:pt x="1" y="133"/>
                    <a:pt x="3" y="-1"/>
                  </a:cubicBezTo>
                  <a:lnTo>
                    <a:pt x="21600" y="402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29" name="Group 347"/>
          <p:cNvGrpSpPr>
            <a:grpSpLocks/>
          </p:cNvGrpSpPr>
          <p:nvPr/>
        </p:nvGrpSpPr>
        <p:grpSpPr bwMode="auto">
          <a:xfrm rot="-385665">
            <a:off x="4470400" y="4687888"/>
            <a:ext cx="195263" cy="63500"/>
            <a:chOff x="3600" y="1151"/>
            <a:chExt cx="260" cy="57"/>
          </a:xfrm>
        </p:grpSpPr>
        <p:sp>
          <p:nvSpPr>
            <p:cNvPr id="38330" name="Arc 348"/>
            <p:cNvSpPr>
              <a:spLocks/>
            </p:cNvSpPr>
            <p:nvPr/>
          </p:nvSpPr>
          <p:spPr bwMode="auto">
            <a:xfrm rot="120000">
              <a:off x="3651" y="1151"/>
              <a:ext cx="105" cy="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31" name="Arc 349"/>
            <p:cNvSpPr>
              <a:spLocks/>
            </p:cNvSpPr>
            <p:nvPr/>
          </p:nvSpPr>
          <p:spPr bwMode="auto">
            <a:xfrm rot="120000">
              <a:off x="3600" y="1151"/>
              <a:ext cx="157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32" name="Arc 350"/>
            <p:cNvSpPr>
              <a:spLocks/>
            </p:cNvSpPr>
            <p:nvPr/>
          </p:nvSpPr>
          <p:spPr bwMode="auto">
            <a:xfrm rot="120000">
              <a:off x="3703" y="1155"/>
              <a:ext cx="157" cy="53"/>
            </a:xfrm>
            <a:custGeom>
              <a:avLst/>
              <a:gdLst>
                <a:gd name="T0" fmla="*/ 0 w 21600"/>
                <a:gd name="T1" fmla="*/ 0 h 22011"/>
                <a:gd name="T2" fmla="*/ 0 w 21600"/>
                <a:gd name="T3" fmla="*/ 0 h 22011"/>
                <a:gd name="T4" fmla="*/ 0 w 21600"/>
                <a:gd name="T5" fmla="*/ 0 h 2201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1"/>
                <a:gd name="T11" fmla="*/ 21600 w 21600"/>
                <a:gd name="T12" fmla="*/ 22011 h 220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1" fill="none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1" stroke="0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30" name="Group 351"/>
          <p:cNvGrpSpPr>
            <a:grpSpLocks/>
          </p:cNvGrpSpPr>
          <p:nvPr/>
        </p:nvGrpSpPr>
        <p:grpSpPr bwMode="auto">
          <a:xfrm rot="-385665">
            <a:off x="4349750" y="4664075"/>
            <a:ext cx="196850" cy="63500"/>
            <a:chOff x="3440" y="1137"/>
            <a:chExt cx="261" cy="56"/>
          </a:xfrm>
        </p:grpSpPr>
        <p:sp>
          <p:nvSpPr>
            <p:cNvPr id="38327" name="Arc 352"/>
            <p:cNvSpPr>
              <a:spLocks/>
            </p:cNvSpPr>
            <p:nvPr/>
          </p:nvSpPr>
          <p:spPr bwMode="auto">
            <a:xfrm rot="120000">
              <a:off x="3491" y="1137"/>
              <a:ext cx="106" cy="53"/>
            </a:xfrm>
            <a:custGeom>
              <a:avLst/>
              <a:gdLst>
                <a:gd name="T0" fmla="*/ 0 w 21600"/>
                <a:gd name="T1" fmla="*/ 0 h 22008"/>
                <a:gd name="T2" fmla="*/ 0 w 21600"/>
                <a:gd name="T3" fmla="*/ 0 h 22008"/>
                <a:gd name="T4" fmla="*/ 0 w 21600"/>
                <a:gd name="T5" fmla="*/ 0 h 2200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08"/>
                <a:gd name="T11" fmla="*/ 21600 w 21600"/>
                <a:gd name="T12" fmla="*/ 22008 h 2200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08" fill="none" extrusionOk="0">
                  <a:moveTo>
                    <a:pt x="21392" y="22008"/>
                  </a:moveTo>
                  <a:cubicBezTo>
                    <a:pt x="9544" y="21894"/>
                    <a:pt x="0" y="12257"/>
                    <a:pt x="0" y="409"/>
                  </a:cubicBezTo>
                  <a:cubicBezTo>
                    <a:pt x="-1" y="272"/>
                    <a:pt x="1" y="136"/>
                    <a:pt x="3" y="-1"/>
                  </a:cubicBezTo>
                </a:path>
                <a:path w="21600" h="22008" stroke="0" extrusionOk="0">
                  <a:moveTo>
                    <a:pt x="21392" y="22008"/>
                  </a:moveTo>
                  <a:cubicBezTo>
                    <a:pt x="9544" y="21894"/>
                    <a:pt x="0" y="12257"/>
                    <a:pt x="0" y="409"/>
                  </a:cubicBezTo>
                  <a:cubicBezTo>
                    <a:pt x="-1" y="272"/>
                    <a:pt x="1" y="136"/>
                    <a:pt x="3" y="-1"/>
                  </a:cubicBezTo>
                  <a:lnTo>
                    <a:pt x="21600" y="40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28" name="Arc 353"/>
            <p:cNvSpPr>
              <a:spLocks/>
            </p:cNvSpPr>
            <p:nvPr/>
          </p:nvSpPr>
          <p:spPr bwMode="auto">
            <a:xfrm rot="120000">
              <a:off x="3440" y="1137"/>
              <a:ext cx="157" cy="54"/>
            </a:xfrm>
            <a:custGeom>
              <a:avLst/>
              <a:gdLst>
                <a:gd name="T0" fmla="*/ 0 w 21600"/>
                <a:gd name="T1" fmla="*/ 0 h 22002"/>
                <a:gd name="T2" fmla="*/ 0 w 21600"/>
                <a:gd name="T3" fmla="*/ 0 h 22002"/>
                <a:gd name="T4" fmla="*/ 0 w 21600"/>
                <a:gd name="T5" fmla="*/ 0 h 2200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02"/>
                <a:gd name="T11" fmla="*/ 21600 w 21600"/>
                <a:gd name="T12" fmla="*/ 22002 h 2200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02" fill="none" extrusionOk="0">
                  <a:moveTo>
                    <a:pt x="21461" y="22001"/>
                  </a:moveTo>
                  <a:cubicBezTo>
                    <a:pt x="9586" y="21925"/>
                    <a:pt x="0" y="12277"/>
                    <a:pt x="0" y="402"/>
                  </a:cubicBezTo>
                  <a:cubicBezTo>
                    <a:pt x="-1" y="267"/>
                    <a:pt x="1" y="133"/>
                    <a:pt x="3" y="-1"/>
                  </a:cubicBezTo>
                </a:path>
                <a:path w="21600" h="22002" stroke="0" extrusionOk="0">
                  <a:moveTo>
                    <a:pt x="21461" y="22001"/>
                  </a:moveTo>
                  <a:cubicBezTo>
                    <a:pt x="9586" y="21925"/>
                    <a:pt x="0" y="12277"/>
                    <a:pt x="0" y="402"/>
                  </a:cubicBezTo>
                  <a:cubicBezTo>
                    <a:pt x="-1" y="267"/>
                    <a:pt x="1" y="133"/>
                    <a:pt x="3" y="-1"/>
                  </a:cubicBezTo>
                  <a:lnTo>
                    <a:pt x="21600" y="402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29" name="Arc 354"/>
            <p:cNvSpPr>
              <a:spLocks/>
            </p:cNvSpPr>
            <p:nvPr/>
          </p:nvSpPr>
          <p:spPr bwMode="auto">
            <a:xfrm rot="120000">
              <a:off x="3543" y="1140"/>
              <a:ext cx="158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3" y="21599"/>
                  </a:moveTo>
                  <a:cubicBezTo>
                    <a:pt x="9587" y="21524"/>
                    <a:pt x="0" y="11875"/>
                    <a:pt x="0" y="0"/>
                  </a:cubicBezTo>
                </a:path>
                <a:path w="21600" h="21600" stroke="0" extrusionOk="0">
                  <a:moveTo>
                    <a:pt x="21463" y="21599"/>
                  </a:moveTo>
                  <a:cubicBezTo>
                    <a:pt x="9587" y="21524"/>
                    <a:pt x="0" y="11875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31" name="Group 355"/>
          <p:cNvGrpSpPr>
            <a:grpSpLocks/>
          </p:cNvGrpSpPr>
          <p:nvPr/>
        </p:nvGrpSpPr>
        <p:grpSpPr bwMode="auto">
          <a:xfrm rot="-385665">
            <a:off x="4070350" y="4673600"/>
            <a:ext cx="195263" cy="65088"/>
            <a:chOff x="3075" y="1110"/>
            <a:chExt cx="261" cy="57"/>
          </a:xfrm>
        </p:grpSpPr>
        <p:sp>
          <p:nvSpPr>
            <p:cNvPr id="38324" name="Arc 356"/>
            <p:cNvSpPr>
              <a:spLocks/>
            </p:cNvSpPr>
            <p:nvPr/>
          </p:nvSpPr>
          <p:spPr bwMode="auto">
            <a:xfrm rot="120000">
              <a:off x="3127" y="1111"/>
              <a:ext cx="105" cy="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25" name="Arc 357"/>
            <p:cNvSpPr>
              <a:spLocks/>
            </p:cNvSpPr>
            <p:nvPr/>
          </p:nvSpPr>
          <p:spPr bwMode="auto">
            <a:xfrm rot="120000">
              <a:off x="3075" y="1110"/>
              <a:ext cx="157" cy="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2" y="21599"/>
                  </a:moveTo>
                  <a:cubicBezTo>
                    <a:pt x="9586" y="21523"/>
                    <a:pt x="0" y="11875"/>
                    <a:pt x="0" y="0"/>
                  </a:cubicBezTo>
                </a:path>
                <a:path w="21600" h="21600" stroke="0" extrusionOk="0">
                  <a:moveTo>
                    <a:pt x="21462" y="21599"/>
                  </a:moveTo>
                  <a:cubicBezTo>
                    <a:pt x="9586" y="21523"/>
                    <a:pt x="0" y="11875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26" name="Arc 358"/>
            <p:cNvSpPr>
              <a:spLocks/>
            </p:cNvSpPr>
            <p:nvPr/>
          </p:nvSpPr>
          <p:spPr bwMode="auto">
            <a:xfrm rot="120000">
              <a:off x="3179" y="1115"/>
              <a:ext cx="157" cy="52"/>
            </a:xfrm>
            <a:custGeom>
              <a:avLst/>
              <a:gdLst>
                <a:gd name="T0" fmla="*/ 0 w 21600"/>
                <a:gd name="T1" fmla="*/ 0 h 22019"/>
                <a:gd name="T2" fmla="*/ 0 w 21600"/>
                <a:gd name="T3" fmla="*/ 0 h 22019"/>
                <a:gd name="T4" fmla="*/ 0 w 21600"/>
                <a:gd name="T5" fmla="*/ 0 h 2201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9"/>
                <a:gd name="T11" fmla="*/ 21600 w 21600"/>
                <a:gd name="T12" fmla="*/ 22019 h 220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9" fill="none" extrusionOk="0">
                  <a:moveTo>
                    <a:pt x="21600" y="22019"/>
                  </a:moveTo>
                  <a:cubicBezTo>
                    <a:pt x="9670" y="22019"/>
                    <a:pt x="0" y="12348"/>
                    <a:pt x="0" y="419"/>
                  </a:cubicBezTo>
                  <a:cubicBezTo>
                    <a:pt x="-1" y="279"/>
                    <a:pt x="1" y="139"/>
                    <a:pt x="4" y="0"/>
                  </a:cubicBezTo>
                </a:path>
                <a:path w="21600" h="22019" stroke="0" extrusionOk="0">
                  <a:moveTo>
                    <a:pt x="21600" y="22019"/>
                  </a:moveTo>
                  <a:cubicBezTo>
                    <a:pt x="9670" y="22019"/>
                    <a:pt x="0" y="12348"/>
                    <a:pt x="0" y="419"/>
                  </a:cubicBezTo>
                  <a:cubicBezTo>
                    <a:pt x="-1" y="279"/>
                    <a:pt x="1" y="139"/>
                    <a:pt x="4" y="0"/>
                  </a:cubicBezTo>
                  <a:lnTo>
                    <a:pt x="21600" y="41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32" name="Group 359"/>
          <p:cNvGrpSpPr>
            <a:grpSpLocks/>
          </p:cNvGrpSpPr>
          <p:nvPr/>
        </p:nvGrpSpPr>
        <p:grpSpPr bwMode="auto">
          <a:xfrm rot="-385665">
            <a:off x="3878263" y="4679950"/>
            <a:ext cx="196850" cy="65088"/>
            <a:chOff x="2844" y="1123"/>
            <a:chExt cx="260" cy="56"/>
          </a:xfrm>
        </p:grpSpPr>
        <p:sp>
          <p:nvSpPr>
            <p:cNvPr id="38321" name="Arc 360"/>
            <p:cNvSpPr>
              <a:spLocks/>
            </p:cNvSpPr>
            <p:nvPr/>
          </p:nvSpPr>
          <p:spPr bwMode="auto">
            <a:xfrm rot="120000">
              <a:off x="2895" y="1124"/>
              <a:ext cx="105" cy="5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392" y="21599"/>
                  </a:moveTo>
                  <a:cubicBezTo>
                    <a:pt x="9544" y="21485"/>
                    <a:pt x="0" y="11848"/>
                    <a:pt x="0" y="0"/>
                  </a:cubicBezTo>
                </a:path>
                <a:path w="21600" h="21599" stroke="0" extrusionOk="0">
                  <a:moveTo>
                    <a:pt x="21392" y="21599"/>
                  </a:moveTo>
                  <a:cubicBezTo>
                    <a:pt x="9544" y="21485"/>
                    <a:pt x="0" y="11848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22" name="Arc 361"/>
            <p:cNvSpPr>
              <a:spLocks/>
            </p:cNvSpPr>
            <p:nvPr/>
          </p:nvSpPr>
          <p:spPr bwMode="auto">
            <a:xfrm rot="120000">
              <a:off x="2844" y="1123"/>
              <a:ext cx="157" cy="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23" name="Arc 362"/>
            <p:cNvSpPr>
              <a:spLocks/>
            </p:cNvSpPr>
            <p:nvPr/>
          </p:nvSpPr>
          <p:spPr bwMode="auto">
            <a:xfrm rot="120000">
              <a:off x="2947" y="1126"/>
              <a:ext cx="157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33" name="Group 363"/>
          <p:cNvGrpSpPr>
            <a:grpSpLocks/>
          </p:cNvGrpSpPr>
          <p:nvPr/>
        </p:nvGrpSpPr>
        <p:grpSpPr bwMode="auto">
          <a:xfrm rot="-385665">
            <a:off x="3935413" y="4665663"/>
            <a:ext cx="193675" cy="65087"/>
            <a:chOff x="2920" y="1108"/>
            <a:chExt cx="259" cy="58"/>
          </a:xfrm>
        </p:grpSpPr>
        <p:sp>
          <p:nvSpPr>
            <p:cNvPr id="38318" name="Arc 364"/>
            <p:cNvSpPr>
              <a:spLocks/>
            </p:cNvSpPr>
            <p:nvPr/>
          </p:nvSpPr>
          <p:spPr bwMode="auto">
            <a:xfrm rot="120000">
              <a:off x="2969" y="1110"/>
              <a:ext cx="106" cy="53"/>
            </a:xfrm>
            <a:custGeom>
              <a:avLst/>
              <a:gdLst>
                <a:gd name="T0" fmla="*/ 0 w 21600"/>
                <a:gd name="T1" fmla="*/ 0 h 22008"/>
                <a:gd name="T2" fmla="*/ 0 w 21600"/>
                <a:gd name="T3" fmla="*/ 0 h 22008"/>
                <a:gd name="T4" fmla="*/ 0 w 21600"/>
                <a:gd name="T5" fmla="*/ 0 h 2200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08"/>
                <a:gd name="T11" fmla="*/ 21600 w 21600"/>
                <a:gd name="T12" fmla="*/ 22008 h 2200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08" fill="none" extrusionOk="0">
                  <a:moveTo>
                    <a:pt x="21392" y="22008"/>
                  </a:moveTo>
                  <a:cubicBezTo>
                    <a:pt x="9544" y="21894"/>
                    <a:pt x="0" y="12257"/>
                    <a:pt x="0" y="409"/>
                  </a:cubicBezTo>
                  <a:cubicBezTo>
                    <a:pt x="-1" y="272"/>
                    <a:pt x="1" y="136"/>
                    <a:pt x="3" y="-1"/>
                  </a:cubicBezTo>
                </a:path>
                <a:path w="21600" h="22008" stroke="0" extrusionOk="0">
                  <a:moveTo>
                    <a:pt x="21392" y="22008"/>
                  </a:moveTo>
                  <a:cubicBezTo>
                    <a:pt x="9544" y="21894"/>
                    <a:pt x="0" y="12257"/>
                    <a:pt x="0" y="409"/>
                  </a:cubicBezTo>
                  <a:cubicBezTo>
                    <a:pt x="-1" y="272"/>
                    <a:pt x="1" y="136"/>
                    <a:pt x="3" y="-1"/>
                  </a:cubicBezTo>
                  <a:lnTo>
                    <a:pt x="21600" y="40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19" name="Arc 365"/>
            <p:cNvSpPr>
              <a:spLocks/>
            </p:cNvSpPr>
            <p:nvPr/>
          </p:nvSpPr>
          <p:spPr bwMode="auto">
            <a:xfrm rot="120000">
              <a:off x="2920" y="1108"/>
              <a:ext cx="156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20" name="Arc 366"/>
            <p:cNvSpPr>
              <a:spLocks/>
            </p:cNvSpPr>
            <p:nvPr/>
          </p:nvSpPr>
          <p:spPr bwMode="auto">
            <a:xfrm rot="120000">
              <a:off x="3020" y="1113"/>
              <a:ext cx="159" cy="53"/>
            </a:xfrm>
            <a:custGeom>
              <a:avLst/>
              <a:gdLst>
                <a:gd name="T0" fmla="*/ 0 w 21600"/>
                <a:gd name="T1" fmla="*/ 0 h 22010"/>
                <a:gd name="T2" fmla="*/ 0 w 21600"/>
                <a:gd name="T3" fmla="*/ 0 h 22010"/>
                <a:gd name="T4" fmla="*/ 0 w 21600"/>
                <a:gd name="T5" fmla="*/ 0 h 220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0"/>
                <a:gd name="T11" fmla="*/ 21600 w 21600"/>
                <a:gd name="T12" fmla="*/ 22010 h 22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0" fill="none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0" stroke="0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34" name="Group 367"/>
          <p:cNvGrpSpPr>
            <a:grpSpLocks/>
          </p:cNvGrpSpPr>
          <p:nvPr/>
        </p:nvGrpSpPr>
        <p:grpSpPr bwMode="auto">
          <a:xfrm rot="-385665">
            <a:off x="4187825" y="4662488"/>
            <a:ext cx="195263" cy="68262"/>
            <a:chOff x="3265" y="1129"/>
            <a:chExt cx="262" cy="59"/>
          </a:xfrm>
        </p:grpSpPr>
        <p:sp>
          <p:nvSpPr>
            <p:cNvPr id="38315" name="Arc 368"/>
            <p:cNvSpPr>
              <a:spLocks/>
            </p:cNvSpPr>
            <p:nvPr/>
          </p:nvSpPr>
          <p:spPr bwMode="auto">
            <a:xfrm rot="120000">
              <a:off x="3318" y="1130"/>
              <a:ext cx="105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16" name="Arc 369"/>
            <p:cNvSpPr>
              <a:spLocks/>
            </p:cNvSpPr>
            <p:nvPr/>
          </p:nvSpPr>
          <p:spPr bwMode="auto">
            <a:xfrm rot="120000">
              <a:off x="3265" y="1129"/>
              <a:ext cx="158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3" y="21599"/>
                  </a:moveTo>
                  <a:cubicBezTo>
                    <a:pt x="9587" y="21524"/>
                    <a:pt x="0" y="11875"/>
                    <a:pt x="0" y="0"/>
                  </a:cubicBezTo>
                </a:path>
                <a:path w="21600" h="21600" stroke="0" extrusionOk="0">
                  <a:moveTo>
                    <a:pt x="21463" y="21599"/>
                  </a:moveTo>
                  <a:cubicBezTo>
                    <a:pt x="9587" y="21524"/>
                    <a:pt x="0" y="11875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17" name="Arc 370"/>
            <p:cNvSpPr>
              <a:spLocks/>
            </p:cNvSpPr>
            <p:nvPr/>
          </p:nvSpPr>
          <p:spPr bwMode="auto">
            <a:xfrm rot="120000">
              <a:off x="3369" y="1134"/>
              <a:ext cx="158" cy="54"/>
            </a:xfrm>
            <a:custGeom>
              <a:avLst/>
              <a:gdLst>
                <a:gd name="T0" fmla="*/ 0 w 21600"/>
                <a:gd name="T1" fmla="*/ 0 h 22002"/>
                <a:gd name="T2" fmla="*/ 0 w 21600"/>
                <a:gd name="T3" fmla="*/ 0 h 22002"/>
                <a:gd name="T4" fmla="*/ 0 w 21600"/>
                <a:gd name="T5" fmla="*/ 0 h 2200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02"/>
                <a:gd name="T11" fmla="*/ 21600 w 21600"/>
                <a:gd name="T12" fmla="*/ 22002 h 2200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02" fill="none" extrusionOk="0">
                  <a:moveTo>
                    <a:pt x="21462" y="22001"/>
                  </a:moveTo>
                  <a:cubicBezTo>
                    <a:pt x="9586" y="21925"/>
                    <a:pt x="0" y="12277"/>
                    <a:pt x="0" y="402"/>
                  </a:cubicBezTo>
                  <a:cubicBezTo>
                    <a:pt x="-1" y="267"/>
                    <a:pt x="1" y="133"/>
                    <a:pt x="3" y="-1"/>
                  </a:cubicBezTo>
                </a:path>
                <a:path w="21600" h="22002" stroke="0" extrusionOk="0">
                  <a:moveTo>
                    <a:pt x="21462" y="22001"/>
                  </a:moveTo>
                  <a:cubicBezTo>
                    <a:pt x="9586" y="21925"/>
                    <a:pt x="0" y="12277"/>
                    <a:pt x="0" y="402"/>
                  </a:cubicBezTo>
                  <a:cubicBezTo>
                    <a:pt x="-1" y="267"/>
                    <a:pt x="1" y="133"/>
                    <a:pt x="3" y="-1"/>
                  </a:cubicBezTo>
                  <a:lnTo>
                    <a:pt x="21600" y="402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35" name="Group 371"/>
          <p:cNvGrpSpPr>
            <a:grpSpLocks/>
          </p:cNvGrpSpPr>
          <p:nvPr/>
        </p:nvGrpSpPr>
        <p:grpSpPr bwMode="auto">
          <a:xfrm rot="-385665">
            <a:off x="3582988" y="4659313"/>
            <a:ext cx="195262" cy="61912"/>
            <a:chOff x="2497" y="1085"/>
            <a:chExt cx="261" cy="55"/>
          </a:xfrm>
        </p:grpSpPr>
        <p:sp>
          <p:nvSpPr>
            <p:cNvPr id="38312" name="Arc 372"/>
            <p:cNvSpPr>
              <a:spLocks/>
            </p:cNvSpPr>
            <p:nvPr/>
          </p:nvSpPr>
          <p:spPr bwMode="auto">
            <a:xfrm rot="120000">
              <a:off x="2551" y="1086"/>
              <a:ext cx="104" cy="53"/>
            </a:xfrm>
            <a:custGeom>
              <a:avLst/>
              <a:gdLst>
                <a:gd name="T0" fmla="*/ 0 w 21600"/>
                <a:gd name="T1" fmla="*/ 0 h 22011"/>
                <a:gd name="T2" fmla="*/ 0 w 21600"/>
                <a:gd name="T3" fmla="*/ 0 h 22011"/>
                <a:gd name="T4" fmla="*/ 0 w 21600"/>
                <a:gd name="T5" fmla="*/ 0 h 2201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1"/>
                <a:gd name="T11" fmla="*/ 21600 w 21600"/>
                <a:gd name="T12" fmla="*/ 22011 h 220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1" fill="none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1" stroke="0" extrusionOk="0">
                  <a:moveTo>
                    <a:pt x="21600" y="22011"/>
                  </a:moveTo>
                  <a:cubicBezTo>
                    <a:pt x="9670" y="22011"/>
                    <a:pt x="0" y="12340"/>
                    <a:pt x="0" y="411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13" name="Arc 373"/>
            <p:cNvSpPr>
              <a:spLocks/>
            </p:cNvSpPr>
            <p:nvPr/>
          </p:nvSpPr>
          <p:spPr bwMode="auto">
            <a:xfrm rot="120000">
              <a:off x="2497" y="1085"/>
              <a:ext cx="158" cy="53"/>
            </a:xfrm>
            <a:custGeom>
              <a:avLst/>
              <a:gdLst>
                <a:gd name="T0" fmla="*/ 0 w 21600"/>
                <a:gd name="T1" fmla="*/ 0 h 22010"/>
                <a:gd name="T2" fmla="*/ 0 w 21600"/>
                <a:gd name="T3" fmla="*/ 0 h 22010"/>
                <a:gd name="T4" fmla="*/ 0 w 21600"/>
                <a:gd name="T5" fmla="*/ 0 h 220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0"/>
                <a:gd name="T11" fmla="*/ 21600 w 21600"/>
                <a:gd name="T12" fmla="*/ 22010 h 22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0" fill="none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0" stroke="0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14" name="Arc 374"/>
            <p:cNvSpPr>
              <a:spLocks/>
            </p:cNvSpPr>
            <p:nvPr/>
          </p:nvSpPr>
          <p:spPr bwMode="auto">
            <a:xfrm rot="120000">
              <a:off x="2601" y="1088"/>
              <a:ext cx="157" cy="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36" name="Group 375"/>
          <p:cNvGrpSpPr>
            <a:grpSpLocks/>
          </p:cNvGrpSpPr>
          <p:nvPr/>
        </p:nvGrpSpPr>
        <p:grpSpPr bwMode="auto">
          <a:xfrm rot="-385665">
            <a:off x="3721100" y="4649788"/>
            <a:ext cx="198438" cy="63500"/>
            <a:chOff x="2640" y="1086"/>
            <a:chExt cx="263" cy="56"/>
          </a:xfrm>
        </p:grpSpPr>
        <p:sp>
          <p:nvSpPr>
            <p:cNvPr id="38309" name="Arc 376"/>
            <p:cNvSpPr>
              <a:spLocks/>
            </p:cNvSpPr>
            <p:nvPr/>
          </p:nvSpPr>
          <p:spPr bwMode="auto">
            <a:xfrm rot="120000">
              <a:off x="2693" y="1087"/>
              <a:ext cx="105" cy="52"/>
            </a:xfrm>
            <a:custGeom>
              <a:avLst/>
              <a:gdLst>
                <a:gd name="T0" fmla="*/ 0 w 21600"/>
                <a:gd name="T1" fmla="*/ 0 h 22019"/>
                <a:gd name="T2" fmla="*/ 0 w 21600"/>
                <a:gd name="T3" fmla="*/ 0 h 22019"/>
                <a:gd name="T4" fmla="*/ 0 w 21600"/>
                <a:gd name="T5" fmla="*/ 0 h 2201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9"/>
                <a:gd name="T11" fmla="*/ 21600 w 21600"/>
                <a:gd name="T12" fmla="*/ 22019 h 220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9" fill="none" extrusionOk="0">
                  <a:moveTo>
                    <a:pt x="21600" y="22019"/>
                  </a:moveTo>
                  <a:cubicBezTo>
                    <a:pt x="9670" y="22019"/>
                    <a:pt x="0" y="12348"/>
                    <a:pt x="0" y="419"/>
                  </a:cubicBezTo>
                  <a:cubicBezTo>
                    <a:pt x="-1" y="279"/>
                    <a:pt x="1" y="139"/>
                    <a:pt x="4" y="0"/>
                  </a:cubicBezTo>
                </a:path>
                <a:path w="21600" h="22019" stroke="0" extrusionOk="0">
                  <a:moveTo>
                    <a:pt x="21600" y="22019"/>
                  </a:moveTo>
                  <a:cubicBezTo>
                    <a:pt x="9670" y="22019"/>
                    <a:pt x="0" y="12348"/>
                    <a:pt x="0" y="419"/>
                  </a:cubicBezTo>
                  <a:cubicBezTo>
                    <a:pt x="-1" y="279"/>
                    <a:pt x="1" y="139"/>
                    <a:pt x="4" y="0"/>
                  </a:cubicBezTo>
                  <a:lnTo>
                    <a:pt x="21600" y="41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10" name="Arc 377"/>
            <p:cNvSpPr>
              <a:spLocks/>
            </p:cNvSpPr>
            <p:nvPr/>
          </p:nvSpPr>
          <p:spPr bwMode="auto">
            <a:xfrm rot="120000">
              <a:off x="2640" y="1086"/>
              <a:ext cx="158" cy="53"/>
            </a:xfrm>
            <a:custGeom>
              <a:avLst/>
              <a:gdLst>
                <a:gd name="T0" fmla="*/ 0 w 21600"/>
                <a:gd name="T1" fmla="*/ 0 h 22010"/>
                <a:gd name="T2" fmla="*/ 0 w 21600"/>
                <a:gd name="T3" fmla="*/ 0 h 22010"/>
                <a:gd name="T4" fmla="*/ 0 w 21600"/>
                <a:gd name="T5" fmla="*/ 0 h 220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0"/>
                <a:gd name="T11" fmla="*/ 21600 w 21600"/>
                <a:gd name="T12" fmla="*/ 22010 h 22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0" fill="none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0" stroke="0" extrusionOk="0">
                  <a:moveTo>
                    <a:pt x="21462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11" name="Arc 378"/>
            <p:cNvSpPr>
              <a:spLocks/>
            </p:cNvSpPr>
            <p:nvPr/>
          </p:nvSpPr>
          <p:spPr bwMode="auto">
            <a:xfrm rot="120000">
              <a:off x="2745" y="1089"/>
              <a:ext cx="158" cy="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3" y="21599"/>
                  </a:moveTo>
                  <a:cubicBezTo>
                    <a:pt x="9587" y="21524"/>
                    <a:pt x="0" y="11875"/>
                    <a:pt x="0" y="0"/>
                  </a:cubicBezTo>
                </a:path>
                <a:path w="21600" h="21600" stroke="0" extrusionOk="0">
                  <a:moveTo>
                    <a:pt x="21463" y="21599"/>
                  </a:moveTo>
                  <a:cubicBezTo>
                    <a:pt x="9587" y="21524"/>
                    <a:pt x="0" y="11875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37" name="Group 379"/>
          <p:cNvGrpSpPr>
            <a:grpSpLocks/>
          </p:cNvGrpSpPr>
          <p:nvPr/>
        </p:nvGrpSpPr>
        <p:grpSpPr bwMode="auto">
          <a:xfrm rot="-385665">
            <a:off x="3300413" y="4675188"/>
            <a:ext cx="204787" cy="74612"/>
            <a:chOff x="2053" y="1058"/>
            <a:chExt cx="274" cy="66"/>
          </a:xfrm>
        </p:grpSpPr>
        <p:sp>
          <p:nvSpPr>
            <p:cNvPr id="38306" name="Arc 380"/>
            <p:cNvSpPr>
              <a:spLocks/>
            </p:cNvSpPr>
            <p:nvPr/>
          </p:nvSpPr>
          <p:spPr bwMode="auto">
            <a:xfrm rot="180000">
              <a:off x="2109" y="1058"/>
              <a:ext cx="109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07" name="Arc 381"/>
            <p:cNvSpPr>
              <a:spLocks/>
            </p:cNvSpPr>
            <p:nvPr/>
          </p:nvSpPr>
          <p:spPr bwMode="auto">
            <a:xfrm rot="180000">
              <a:off x="2053" y="1058"/>
              <a:ext cx="164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08" name="Arc 382"/>
            <p:cNvSpPr>
              <a:spLocks/>
            </p:cNvSpPr>
            <p:nvPr/>
          </p:nvSpPr>
          <p:spPr bwMode="auto">
            <a:xfrm rot="180000">
              <a:off x="2164" y="1062"/>
              <a:ext cx="163" cy="62"/>
            </a:xfrm>
            <a:custGeom>
              <a:avLst/>
              <a:gdLst>
                <a:gd name="T0" fmla="*/ 0 w 21600"/>
                <a:gd name="T1" fmla="*/ 0 h 21950"/>
                <a:gd name="T2" fmla="*/ 0 w 21600"/>
                <a:gd name="T3" fmla="*/ 0 h 21950"/>
                <a:gd name="T4" fmla="*/ 0 w 21600"/>
                <a:gd name="T5" fmla="*/ 0 h 2195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0"/>
                <a:gd name="T11" fmla="*/ 21600 w 21600"/>
                <a:gd name="T12" fmla="*/ 21950 h 21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0" fill="none" extrusionOk="0">
                  <a:moveTo>
                    <a:pt x="21466" y="21949"/>
                  </a:moveTo>
                  <a:cubicBezTo>
                    <a:pt x="9589" y="21875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0" stroke="0" extrusionOk="0">
                  <a:moveTo>
                    <a:pt x="21466" y="21949"/>
                  </a:moveTo>
                  <a:cubicBezTo>
                    <a:pt x="9589" y="21875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38" name="Group 383"/>
          <p:cNvGrpSpPr>
            <a:grpSpLocks/>
          </p:cNvGrpSpPr>
          <p:nvPr/>
        </p:nvGrpSpPr>
        <p:grpSpPr bwMode="auto">
          <a:xfrm rot="-385665">
            <a:off x="3206750" y="4657725"/>
            <a:ext cx="204788" cy="77788"/>
            <a:chOff x="1932" y="1036"/>
            <a:chExt cx="274" cy="68"/>
          </a:xfrm>
        </p:grpSpPr>
        <p:sp>
          <p:nvSpPr>
            <p:cNvPr id="38303" name="Arc 384"/>
            <p:cNvSpPr>
              <a:spLocks/>
            </p:cNvSpPr>
            <p:nvPr/>
          </p:nvSpPr>
          <p:spPr bwMode="auto">
            <a:xfrm rot="180000">
              <a:off x="1986" y="1038"/>
              <a:ext cx="111" cy="6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4" y="21599"/>
                  </a:moveTo>
                  <a:cubicBezTo>
                    <a:pt x="9552" y="21492"/>
                    <a:pt x="0" y="11853"/>
                    <a:pt x="0" y="0"/>
                  </a:cubicBezTo>
                </a:path>
                <a:path w="21600" h="21599" stroke="0" extrusionOk="0">
                  <a:moveTo>
                    <a:pt x="21404" y="21599"/>
                  </a:moveTo>
                  <a:cubicBezTo>
                    <a:pt x="9552" y="21492"/>
                    <a:pt x="0" y="11853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04" name="Arc 385"/>
            <p:cNvSpPr>
              <a:spLocks/>
            </p:cNvSpPr>
            <p:nvPr/>
          </p:nvSpPr>
          <p:spPr bwMode="auto">
            <a:xfrm rot="180000">
              <a:off x="1932" y="1036"/>
              <a:ext cx="165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9" y="21599"/>
                  </a:moveTo>
                  <a:cubicBezTo>
                    <a:pt x="9590" y="21527"/>
                    <a:pt x="0" y="11878"/>
                    <a:pt x="0" y="0"/>
                  </a:cubicBezTo>
                </a:path>
                <a:path w="21600" h="21600" stroke="0" extrusionOk="0">
                  <a:moveTo>
                    <a:pt x="21469" y="21599"/>
                  </a:moveTo>
                  <a:cubicBezTo>
                    <a:pt x="9590" y="21527"/>
                    <a:pt x="0" y="11878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05" name="Arc 386"/>
            <p:cNvSpPr>
              <a:spLocks/>
            </p:cNvSpPr>
            <p:nvPr/>
          </p:nvSpPr>
          <p:spPr bwMode="auto">
            <a:xfrm rot="180000">
              <a:off x="2042" y="1042"/>
              <a:ext cx="164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39" name="Group 387"/>
          <p:cNvGrpSpPr>
            <a:grpSpLocks/>
          </p:cNvGrpSpPr>
          <p:nvPr/>
        </p:nvGrpSpPr>
        <p:grpSpPr bwMode="auto">
          <a:xfrm rot="-385665">
            <a:off x="3059113" y="4651375"/>
            <a:ext cx="203200" cy="76200"/>
            <a:chOff x="1729" y="1031"/>
            <a:chExt cx="273" cy="67"/>
          </a:xfrm>
        </p:grpSpPr>
        <p:sp>
          <p:nvSpPr>
            <p:cNvPr id="38300" name="Arc 388"/>
            <p:cNvSpPr>
              <a:spLocks/>
            </p:cNvSpPr>
            <p:nvPr/>
          </p:nvSpPr>
          <p:spPr bwMode="auto">
            <a:xfrm rot="180000">
              <a:off x="1785" y="1033"/>
              <a:ext cx="110" cy="61"/>
            </a:xfrm>
            <a:custGeom>
              <a:avLst/>
              <a:gdLst>
                <a:gd name="T0" fmla="*/ 0 w 21600"/>
                <a:gd name="T1" fmla="*/ 0 h 21954"/>
                <a:gd name="T2" fmla="*/ 0 w 21600"/>
                <a:gd name="T3" fmla="*/ 0 h 21954"/>
                <a:gd name="T4" fmla="*/ 0 w 21600"/>
                <a:gd name="T5" fmla="*/ 0 h 21954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4"/>
                <a:gd name="T11" fmla="*/ 21600 w 21600"/>
                <a:gd name="T12" fmla="*/ 21954 h 219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4" fill="none" extrusionOk="0">
                  <a:moveTo>
                    <a:pt x="21400" y="21954"/>
                  </a:moveTo>
                  <a:cubicBezTo>
                    <a:pt x="9549" y="21844"/>
                    <a:pt x="0" y="12206"/>
                    <a:pt x="0" y="355"/>
                  </a:cubicBezTo>
                  <a:cubicBezTo>
                    <a:pt x="-1" y="236"/>
                    <a:pt x="0" y="118"/>
                    <a:pt x="2" y="-1"/>
                  </a:cubicBezTo>
                </a:path>
                <a:path w="21600" h="21954" stroke="0" extrusionOk="0">
                  <a:moveTo>
                    <a:pt x="21400" y="21954"/>
                  </a:moveTo>
                  <a:cubicBezTo>
                    <a:pt x="9549" y="21844"/>
                    <a:pt x="0" y="12206"/>
                    <a:pt x="0" y="355"/>
                  </a:cubicBezTo>
                  <a:cubicBezTo>
                    <a:pt x="-1" y="236"/>
                    <a:pt x="0" y="118"/>
                    <a:pt x="2" y="-1"/>
                  </a:cubicBezTo>
                  <a:lnTo>
                    <a:pt x="21600" y="355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01" name="Arc 389"/>
            <p:cNvSpPr>
              <a:spLocks/>
            </p:cNvSpPr>
            <p:nvPr/>
          </p:nvSpPr>
          <p:spPr bwMode="auto">
            <a:xfrm rot="180000">
              <a:off x="1729" y="1031"/>
              <a:ext cx="164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302" name="Arc 390"/>
            <p:cNvSpPr>
              <a:spLocks/>
            </p:cNvSpPr>
            <p:nvPr/>
          </p:nvSpPr>
          <p:spPr bwMode="auto">
            <a:xfrm rot="180000">
              <a:off x="1837" y="1037"/>
              <a:ext cx="165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40" name="Group 391"/>
          <p:cNvGrpSpPr>
            <a:grpSpLocks/>
          </p:cNvGrpSpPr>
          <p:nvPr/>
        </p:nvGrpSpPr>
        <p:grpSpPr bwMode="auto">
          <a:xfrm rot="-385665">
            <a:off x="3074988" y="4659313"/>
            <a:ext cx="204787" cy="74612"/>
            <a:chOff x="1752" y="1038"/>
            <a:chExt cx="273" cy="66"/>
          </a:xfrm>
        </p:grpSpPr>
        <p:sp>
          <p:nvSpPr>
            <p:cNvPr id="38297" name="Arc 392"/>
            <p:cNvSpPr>
              <a:spLocks/>
            </p:cNvSpPr>
            <p:nvPr/>
          </p:nvSpPr>
          <p:spPr bwMode="auto">
            <a:xfrm rot="180000">
              <a:off x="1806" y="1038"/>
              <a:ext cx="111" cy="62"/>
            </a:xfrm>
            <a:custGeom>
              <a:avLst/>
              <a:gdLst>
                <a:gd name="T0" fmla="*/ 0 w 21600"/>
                <a:gd name="T1" fmla="*/ 0 h 21949"/>
                <a:gd name="T2" fmla="*/ 0 w 21600"/>
                <a:gd name="T3" fmla="*/ 0 h 21949"/>
                <a:gd name="T4" fmla="*/ 0 w 21600"/>
                <a:gd name="T5" fmla="*/ 0 h 2194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9"/>
                <a:gd name="T11" fmla="*/ 21600 w 21600"/>
                <a:gd name="T12" fmla="*/ 21949 h 219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9" fill="none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49" stroke="0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98" name="Arc 393"/>
            <p:cNvSpPr>
              <a:spLocks/>
            </p:cNvSpPr>
            <p:nvPr/>
          </p:nvSpPr>
          <p:spPr bwMode="auto">
            <a:xfrm rot="180000">
              <a:off x="1752" y="1038"/>
              <a:ext cx="164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99" name="Arc 394"/>
            <p:cNvSpPr>
              <a:spLocks/>
            </p:cNvSpPr>
            <p:nvPr/>
          </p:nvSpPr>
          <p:spPr bwMode="auto">
            <a:xfrm rot="180000">
              <a:off x="1861" y="1043"/>
              <a:ext cx="164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41" name="Group 395"/>
          <p:cNvGrpSpPr>
            <a:grpSpLocks/>
          </p:cNvGrpSpPr>
          <p:nvPr/>
        </p:nvGrpSpPr>
        <p:grpSpPr bwMode="auto">
          <a:xfrm rot="-385665">
            <a:off x="2979738" y="4652963"/>
            <a:ext cx="203200" cy="77787"/>
            <a:chOff x="1625" y="1026"/>
            <a:chExt cx="273" cy="68"/>
          </a:xfrm>
        </p:grpSpPr>
        <p:sp>
          <p:nvSpPr>
            <p:cNvPr id="38294" name="Arc 396"/>
            <p:cNvSpPr>
              <a:spLocks/>
            </p:cNvSpPr>
            <p:nvPr/>
          </p:nvSpPr>
          <p:spPr bwMode="auto">
            <a:xfrm rot="180000">
              <a:off x="1679" y="1027"/>
              <a:ext cx="110" cy="6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</a:path>
                <a:path w="21600" h="21599" stroke="0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95" name="Arc 397"/>
            <p:cNvSpPr>
              <a:spLocks/>
            </p:cNvSpPr>
            <p:nvPr/>
          </p:nvSpPr>
          <p:spPr bwMode="auto">
            <a:xfrm rot="180000">
              <a:off x="1625" y="1026"/>
              <a:ext cx="165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96" name="Arc 398"/>
            <p:cNvSpPr>
              <a:spLocks/>
            </p:cNvSpPr>
            <p:nvPr/>
          </p:nvSpPr>
          <p:spPr bwMode="auto">
            <a:xfrm rot="180000">
              <a:off x="1735" y="1032"/>
              <a:ext cx="163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42" name="Group 399"/>
          <p:cNvGrpSpPr>
            <a:grpSpLocks/>
          </p:cNvGrpSpPr>
          <p:nvPr/>
        </p:nvGrpSpPr>
        <p:grpSpPr bwMode="auto">
          <a:xfrm rot="-385665">
            <a:off x="2900363" y="4654550"/>
            <a:ext cx="204787" cy="74613"/>
            <a:chOff x="1520" y="1021"/>
            <a:chExt cx="274" cy="66"/>
          </a:xfrm>
        </p:grpSpPr>
        <p:sp>
          <p:nvSpPr>
            <p:cNvPr id="38291" name="Arc 400"/>
            <p:cNvSpPr>
              <a:spLocks/>
            </p:cNvSpPr>
            <p:nvPr/>
          </p:nvSpPr>
          <p:spPr bwMode="auto">
            <a:xfrm rot="180000">
              <a:off x="1575" y="1023"/>
              <a:ext cx="110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92" name="Arc 401"/>
            <p:cNvSpPr>
              <a:spLocks/>
            </p:cNvSpPr>
            <p:nvPr/>
          </p:nvSpPr>
          <p:spPr bwMode="auto">
            <a:xfrm rot="180000">
              <a:off x="1520" y="1021"/>
              <a:ext cx="164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93" name="Arc 402"/>
            <p:cNvSpPr>
              <a:spLocks/>
            </p:cNvSpPr>
            <p:nvPr/>
          </p:nvSpPr>
          <p:spPr bwMode="auto">
            <a:xfrm rot="180000">
              <a:off x="1629" y="1026"/>
              <a:ext cx="165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43" name="Group 403"/>
          <p:cNvGrpSpPr>
            <a:grpSpLocks/>
          </p:cNvGrpSpPr>
          <p:nvPr/>
        </p:nvGrpSpPr>
        <p:grpSpPr bwMode="auto">
          <a:xfrm rot="-385665">
            <a:off x="3208338" y="4681538"/>
            <a:ext cx="201612" cy="77787"/>
            <a:chOff x="1928" y="1056"/>
            <a:chExt cx="271" cy="69"/>
          </a:xfrm>
        </p:grpSpPr>
        <p:sp>
          <p:nvSpPr>
            <p:cNvPr id="38288" name="Arc 404"/>
            <p:cNvSpPr>
              <a:spLocks/>
            </p:cNvSpPr>
            <p:nvPr/>
          </p:nvSpPr>
          <p:spPr bwMode="auto">
            <a:xfrm rot="180000">
              <a:off x="1981" y="1057"/>
              <a:ext cx="109" cy="6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0" y="21599"/>
                  </a:moveTo>
                  <a:cubicBezTo>
                    <a:pt x="9549" y="21489"/>
                    <a:pt x="0" y="11851"/>
                    <a:pt x="0" y="0"/>
                  </a:cubicBezTo>
                </a:path>
                <a:path w="21600" h="21599" stroke="0" extrusionOk="0">
                  <a:moveTo>
                    <a:pt x="21400" y="21599"/>
                  </a:moveTo>
                  <a:cubicBezTo>
                    <a:pt x="9549" y="21489"/>
                    <a:pt x="0" y="11851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89" name="Arc 405"/>
            <p:cNvSpPr>
              <a:spLocks/>
            </p:cNvSpPr>
            <p:nvPr/>
          </p:nvSpPr>
          <p:spPr bwMode="auto">
            <a:xfrm rot="180000">
              <a:off x="1928" y="1056"/>
              <a:ext cx="164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90" name="Arc 406"/>
            <p:cNvSpPr>
              <a:spLocks/>
            </p:cNvSpPr>
            <p:nvPr/>
          </p:nvSpPr>
          <p:spPr bwMode="auto">
            <a:xfrm rot="180000">
              <a:off x="2037" y="1061"/>
              <a:ext cx="162" cy="64"/>
            </a:xfrm>
            <a:custGeom>
              <a:avLst/>
              <a:gdLst>
                <a:gd name="T0" fmla="*/ 0 w 21600"/>
                <a:gd name="T1" fmla="*/ 0 h 21946"/>
                <a:gd name="T2" fmla="*/ 0 w 21600"/>
                <a:gd name="T3" fmla="*/ 0 h 21946"/>
                <a:gd name="T4" fmla="*/ 0 w 21600"/>
                <a:gd name="T5" fmla="*/ 0 h 2194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6"/>
                <a:gd name="T11" fmla="*/ 21600 w 21600"/>
                <a:gd name="T12" fmla="*/ 21946 h 219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6" fill="none" extrusionOk="0">
                  <a:moveTo>
                    <a:pt x="21600" y="21946"/>
                  </a:moveTo>
                  <a:cubicBezTo>
                    <a:pt x="9670" y="21946"/>
                    <a:pt x="0" y="12275"/>
                    <a:pt x="0" y="346"/>
                  </a:cubicBezTo>
                  <a:cubicBezTo>
                    <a:pt x="-1" y="230"/>
                    <a:pt x="0" y="115"/>
                    <a:pt x="2" y="-1"/>
                  </a:cubicBezTo>
                </a:path>
                <a:path w="21600" h="21946" stroke="0" extrusionOk="0">
                  <a:moveTo>
                    <a:pt x="21600" y="21946"/>
                  </a:moveTo>
                  <a:cubicBezTo>
                    <a:pt x="9670" y="21946"/>
                    <a:pt x="0" y="12275"/>
                    <a:pt x="0" y="346"/>
                  </a:cubicBezTo>
                  <a:cubicBezTo>
                    <a:pt x="-1" y="230"/>
                    <a:pt x="0" y="115"/>
                    <a:pt x="2" y="-1"/>
                  </a:cubicBezTo>
                  <a:lnTo>
                    <a:pt x="21600" y="346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44" name="Group 407"/>
          <p:cNvGrpSpPr>
            <a:grpSpLocks/>
          </p:cNvGrpSpPr>
          <p:nvPr/>
        </p:nvGrpSpPr>
        <p:grpSpPr bwMode="auto">
          <a:xfrm rot="-385665">
            <a:off x="2665413" y="4651375"/>
            <a:ext cx="201612" cy="76200"/>
            <a:chOff x="1212" y="1001"/>
            <a:chExt cx="271" cy="67"/>
          </a:xfrm>
        </p:grpSpPr>
        <p:sp>
          <p:nvSpPr>
            <p:cNvPr id="38285" name="Arc 408"/>
            <p:cNvSpPr>
              <a:spLocks/>
            </p:cNvSpPr>
            <p:nvPr/>
          </p:nvSpPr>
          <p:spPr bwMode="auto">
            <a:xfrm rot="180000">
              <a:off x="1264" y="1002"/>
              <a:ext cx="110" cy="6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</a:path>
                <a:path w="21600" h="21599" stroke="0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86" name="Arc 409"/>
            <p:cNvSpPr>
              <a:spLocks/>
            </p:cNvSpPr>
            <p:nvPr/>
          </p:nvSpPr>
          <p:spPr bwMode="auto">
            <a:xfrm rot="180000">
              <a:off x="1212" y="1001"/>
              <a:ext cx="163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87" name="Arc 410"/>
            <p:cNvSpPr>
              <a:spLocks/>
            </p:cNvSpPr>
            <p:nvPr/>
          </p:nvSpPr>
          <p:spPr bwMode="auto">
            <a:xfrm rot="180000">
              <a:off x="1320" y="1007"/>
              <a:ext cx="163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7" y="21599"/>
                  </a:moveTo>
                  <a:cubicBezTo>
                    <a:pt x="9589" y="21526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7" y="21599"/>
                  </a:moveTo>
                  <a:cubicBezTo>
                    <a:pt x="9589" y="21526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45" name="Group 411"/>
          <p:cNvGrpSpPr>
            <a:grpSpLocks/>
          </p:cNvGrpSpPr>
          <p:nvPr/>
        </p:nvGrpSpPr>
        <p:grpSpPr bwMode="auto">
          <a:xfrm rot="-385665">
            <a:off x="2568575" y="4649788"/>
            <a:ext cx="203200" cy="76200"/>
            <a:chOff x="1084" y="991"/>
            <a:chExt cx="273" cy="67"/>
          </a:xfrm>
        </p:grpSpPr>
        <p:sp>
          <p:nvSpPr>
            <p:cNvPr id="38282" name="Arc 412"/>
            <p:cNvSpPr>
              <a:spLocks/>
            </p:cNvSpPr>
            <p:nvPr/>
          </p:nvSpPr>
          <p:spPr bwMode="auto">
            <a:xfrm rot="180000">
              <a:off x="1138" y="992"/>
              <a:ext cx="110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83" name="Arc 413"/>
            <p:cNvSpPr>
              <a:spLocks/>
            </p:cNvSpPr>
            <p:nvPr/>
          </p:nvSpPr>
          <p:spPr bwMode="auto">
            <a:xfrm rot="180000">
              <a:off x="1084" y="991"/>
              <a:ext cx="164" cy="61"/>
            </a:xfrm>
            <a:custGeom>
              <a:avLst/>
              <a:gdLst>
                <a:gd name="T0" fmla="*/ 0 w 21600"/>
                <a:gd name="T1" fmla="*/ 0 h 21956"/>
                <a:gd name="T2" fmla="*/ 0 w 21600"/>
                <a:gd name="T3" fmla="*/ 0 h 21956"/>
                <a:gd name="T4" fmla="*/ 0 w 21600"/>
                <a:gd name="T5" fmla="*/ 0 h 2195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6"/>
                <a:gd name="T11" fmla="*/ 21600 w 21600"/>
                <a:gd name="T12" fmla="*/ 21956 h 219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6" fill="none" extrusionOk="0">
                  <a:moveTo>
                    <a:pt x="21467" y="21955"/>
                  </a:moveTo>
                  <a:cubicBezTo>
                    <a:pt x="9589" y="21882"/>
                    <a:pt x="0" y="12233"/>
                    <a:pt x="0" y="356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6" stroke="0" extrusionOk="0">
                  <a:moveTo>
                    <a:pt x="21467" y="21955"/>
                  </a:moveTo>
                  <a:cubicBezTo>
                    <a:pt x="9589" y="21882"/>
                    <a:pt x="0" y="12233"/>
                    <a:pt x="0" y="356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6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84" name="Arc 414"/>
            <p:cNvSpPr>
              <a:spLocks/>
            </p:cNvSpPr>
            <p:nvPr/>
          </p:nvSpPr>
          <p:spPr bwMode="auto">
            <a:xfrm rot="180000">
              <a:off x="1193" y="996"/>
              <a:ext cx="164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46" name="Group 415"/>
          <p:cNvGrpSpPr>
            <a:grpSpLocks/>
          </p:cNvGrpSpPr>
          <p:nvPr/>
        </p:nvGrpSpPr>
        <p:grpSpPr bwMode="auto">
          <a:xfrm rot="-385665">
            <a:off x="2730500" y="4667250"/>
            <a:ext cx="203200" cy="74613"/>
            <a:chOff x="1300" y="1012"/>
            <a:chExt cx="272" cy="65"/>
          </a:xfrm>
        </p:grpSpPr>
        <p:sp>
          <p:nvSpPr>
            <p:cNvPr id="38279" name="Arc 416"/>
            <p:cNvSpPr>
              <a:spLocks/>
            </p:cNvSpPr>
            <p:nvPr/>
          </p:nvSpPr>
          <p:spPr bwMode="auto">
            <a:xfrm rot="180000">
              <a:off x="1354" y="1012"/>
              <a:ext cx="110" cy="6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</a:path>
                <a:path w="21600" h="21599" stroke="0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80" name="Arc 417"/>
            <p:cNvSpPr>
              <a:spLocks/>
            </p:cNvSpPr>
            <p:nvPr/>
          </p:nvSpPr>
          <p:spPr bwMode="auto">
            <a:xfrm rot="180000">
              <a:off x="1300" y="1012"/>
              <a:ext cx="164" cy="62"/>
            </a:xfrm>
            <a:custGeom>
              <a:avLst/>
              <a:gdLst>
                <a:gd name="T0" fmla="*/ 0 w 21600"/>
                <a:gd name="T1" fmla="*/ 0 h 21950"/>
                <a:gd name="T2" fmla="*/ 0 w 21600"/>
                <a:gd name="T3" fmla="*/ 0 h 21950"/>
                <a:gd name="T4" fmla="*/ 0 w 21600"/>
                <a:gd name="T5" fmla="*/ 0 h 2195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0"/>
                <a:gd name="T11" fmla="*/ 21600 w 21600"/>
                <a:gd name="T12" fmla="*/ 21950 h 21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0" fill="none" extrusionOk="0">
                  <a:moveTo>
                    <a:pt x="21467" y="21949"/>
                  </a:moveTo>
                  <a:cubicBezTo>
                    <a:pt x="9589" y="21876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0" stroke="0" extrusionOk="0">
                  <a:moveTo>
                    <a:pt x="21467" y="21949"/>
                  </a:moveTo>
                  <a:cubicBezTo>
                    <a:pt x="9589" y="21876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81" name="Arc 418"/>
            <p:cNvSpPr>
              <a:spLocks/>
            </p:cNvSpPr>
            <p:nvPr/>
          </p:nvSpPr>
          <p:spPr bwMode="auto">
            <a:xfrm rot="180000">
              <a:off x="1407" y="1015"/>
              <a:ext cx="165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47" name="Group 419"/>
          <p:cNvGrpSpPr>
            <a:grpSpLocks/>
          </p:cNvGrpSpPr>
          <p:nvPr/>
        </p:nvGrpSpPr>
        <p:grpSpPr bwMode="auto">
          <a:xfrm rot="-385665">
            <a:off x="2466975" y="4645025"/>
            <a:ext cx="206375" cy="73025"/>
            <a:chOff x="952" y="980"/>
            <a:chExt cx="273" cy="65"/>
          </a:xfrm>
        </p:grpSpPr>
        <p:sp>
          <p:nvSpPr>
            <p:cNvPr id="38276" name="Arc 420"/>
            <p:cNvSpPr>
              <a:spLocks/>
            </p:cNvSpPr>
            <p:nvPr/>
          </p:nvSpPr>
          <p:spPr bwMode="auto">
            <a:xfrm rot="180000">
              <a:off x="1007" y="980"/>
              <a:ext cx="110" cy="62"/>
            </a:xfrm>
            <a:custGeom>
              <a:avLst/>
              <a:gdLst>
                <a:gd name="T0" fmla="*/ 0 w 21600"/>
                <a:gd name="T1" fmla="*/ 0 h 21949"/>
                <a:gd name="T2" fmla="*/ 0 w 21600"/>
                <a:gd name="T3" fmla="*/ 0 h 21949"/>
                <a:gd name="T4" fmla="*/ 0 w 21600"/>
                <a:gd name="T5" fmla="*/ 0 h 2194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9"/>
                <a:gd name="T11" fmla="*/ 21600 w 21600"/>
                <a:gd name="T12" fmla="*/ 21949 h 219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9" fill="none" extrusionOk="0">
                  <a:moveTo>
                    <a:pt x="21400" y="21949"/>
                  </a:moveTo>
                  <a:cubicBezTo>
                    <a:pt x="9549" y="21839"/>
                    <a:pt x="0" y="12201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49" stroke="0" extrusionOk="0">
                  <a:moveTo>
                    <a:pt x="21400" y="21949"/>
                  </a:moveTo>
                  <a:cubicBezTo>
                    <a:pt x="9549" y="21839"/>
                    <a:pt x="0" y="12201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77" name="Arc 421"/>
            <p:cNvSpPr>
              <a:spLocks/>
            </p:cNvSpPr>
            <p:nvPr/>
          </p:nvSpPr>
          <p:spPr bwMode="auto">
            <a:xfrm rot="180000">
              <a:off x="952" y="980"/>
              <a:ext cx="165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78" name="Arc 422"/>
            <p:cNvSpPr>
              <a:spLocks/>
            </p:cNvSpPr>
            <p:nvPr/>
          </p:nvSpPr>
          <p:spPr bwMode="auto">
            <a:xfrm rot="180000">
              <a:off x="1061" y="984"/>
              <a:ext cx="164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50" name="Group 423"/>
          <p:cNvGrpSpPr>
            <a:grpSpLocks/>
          </p:cNvGrpSpPr>
          <p:nvPr/>
        </p:nvGrpSpPr>
        <p:grpSpPr bwMode="auto">
          <a:xfrm rot="-385665">
            <a:off x="2828925" y="4667250"/>
            <a:ext cx="204788" cy="76200"/>
            <a:chOff x="1429" y="1017"/>
            <a:chExt cx="274" cy="68"/>
          </a:xfrm>
        </p:grpSpPr>
        <p:sp>
          <p:nvSpPr>
            <p:cNvPr id="38273" name="Arc 424"/>
            <p:cNvSpPr>
              <a:spLocks/>
            </p:cNvSpPr>
            <p:nvPr/>
          </p:nvSpPr>
          <p:spPr bwMode="auto">
            <a:xfrm rot="180000">
              <a:off x="1485" y="1019"/>
              <a:ext cx="109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74" name="Arc 425"/>
            <p:cNvSpPr>
              <a:spLocks/>
            </p:cNvSpPr>
            <p:nvPr/>
          </p:nvSpPr>
          <p:spPr bwMode="auto">
            <a:xfrm rot="180000">
              <a:off x="1429" y="1017"/>
              <a:ext cx="165" cy="62"/>
            </a:xfrm>
            <a:custGeom>
              <a:avLst/>
              <a:gdLst>
                <a:gd name="T0" fmla="*/ 0 w 21600"/>
                <a:gd name="T1" fmla="*/ 0 h 21950"/>
                <a:gd name="T2" fmla="*/ 0 w 21600"/>
                <a:gd name="T3" fmla="*/ 0 h 21950"/>
                <a:gd name="T4" fmla="*/ 0 w 21600"/>
                <a:gd name="T5" fmla="*/ 0 h 2195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0"/>
                <a:gd name="T11" fmla="*/ 21600 w 21600"/>
                <a:gd name="T12" fmla="*/ 21950 h 21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0" fill="none" extrusionOk="0">
                  <a:moveTo>
                    <a:pt x="21468" y="21949"/>
                  </a:moveTo>
                  <a:cubicBezTo>
                    <a:pt x="9590" y="21877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0" stroke="0" extrusionOk="0">
                  <a:moveTo>
                    <a:pt x="21468" y="21949"/>
                  </a:moveTo>
                  <a:cubicBezTo>
                    <a:pt x="9590" y="21877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75" name="Arc 426"/>
            <p:cNvSpPr>
              <a:spLocks/>
            </p:cNvSpPr>
            <p:nvPr/>
          </p:nvSpPr>
          <p:spPr bwMode="auto">
            <a:xfrm rot="180000">
              <a:off x="1538" y="1023"/>
              <a:ext cx="165" cy="62"/>
            </a:xfrm>
            <a:custGeom>
              <a:avLst/>
              <a:gdLst>
                <a:gd name="T0" fmla="*/ 0 w 21600"/>
                <a:gd name="T1" fmla="*/ 0 h 21950"/>
                <a:gd name="T2" fmla="*/ 0 w 21600"/>
                <a:gd name="T3" fmla="*/ 0 h 21950"/>
                <a:gd name="T4" fmla="*/ 0 w 21600"/>
                <a:gd name="T5" fmla="*/ 0 h 2195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0"/>
                <a:gd name="T11" fmla="*/ 21600 w 21600"/>
                <a:gd name="T12" fmla="*/ 21950 h 21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0" fill="none" extrusionOk="0">
                  <a:moveTo>
                    <a:pt x="21468" y="21949"/>
                  </a:moveTo>
                  <a:cubicBezTo>
                    <a:pt x="9590" y="21877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0" stroke="0" extrusionOk="0">
                  <a:moveTo>
                    <a:pt x="21468" y="21949"/>
                  </a:moveTo>
                  <a:cubicBezTo>
                    <a:pt x="9590" y="21877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53" name="Group 427"/>
          <p:cNvGrpSpPr>
            <a:grpSpLocks/>
          </p:cNvGrpSpPr>
          <p:nvPr/>
        </p:nvGrpSpPr>
        <p:grpSpPr bwMode="auto">
          <a:xfrm rot="-385665">
            <a:off x="2346325" y="4624388"/>
            <a:ext cx="201613" cy="76200"/>
            <a:chOff x="707" y="957"/>
            <a:chExt cx="269" cy="68"/>
          </a:xfrm>
        </p:grpSpPr>
        <p:sp>
          <p:nvSpPr>
            <p:cNvPr id="38270" name="Arc 428"/>
            <p:cNvSpPr>
              <a:spLocks/>
            </p:cNvSpPr>
            <p:nvPr/>
          </p:nvSpPr>
          <p:spPr bwMode="auto">
            <a:xfrm rot="180000">
              <a:off x="758" y="959"/>
              <a:ext cx="110" cy="62"/>
            </a:xfrm>
            <a:custGeom>
              <a:avLst/>
              <a:gdLst>
                <a:gd name="T0" fmla="*/ 0 w 21600"/>
                <a:gd name="T1" fmla="*/ 0 h 21949"/>
                <a:gd name="T2" fmla="*/ 0 w 21600"/>
                <a:gd name="T3" fmla="*/ 0 h 21949"/>
                <a:gd name="T4" fmla="*/ 0 w 21600"/>
                <a:gd name="T5" fmla="*/ 0 h 2194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9"/>
                <a:gd name="T11" fmla="*/ 21600 w 21600"/>
                <a:gd name="T12" fmla="*/ 21949 h 219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9" fill="none" extrusionOk="0">
                  <a:moveTo>
                    <a:pt x="21400" y="21949"/>
                  </a:moveTo>
                  <a:cubicBezTo>
                    <a:pt x="9549" y="21839"/>
                    <a:pt x="0" y="12201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49" stroke="0" extrusionOk="0">
                  <a:moveTo>
                    <a:pt x="21400" y="21949"/>
                  </a:moveTo>
                  <a:cubicBezTo>
                    <a:pt x="9549" y="21839"/>
                    <a:pt x="0" y="12201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71" name="Arc 429"/>
            <p:cNvSpPr>
              <a:spLocks/>
            </p:cNvSpPr>
            <p:nvPr/>
          </p:nvSpPr>
          <p:spPr bwMode="auto">
            <a:xfrm rot="180000">
              <a:off x="707" y="957"/>
              <a:ext cx="162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72" name="Arc 430"/>
            <p:cNvSpPr>
              <a:spLocks/>
            </p:cNvSpPr>
            <p:nvPr/>
          </p:nvSpPr>
          <p:spPr bwMode="auto">
            <a:xfrm rot="180000">
              <a:off x="812" y="963"/>
              <a:ext cx="164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54" name="Group 431"/>
          <p:cNvGrpSpPr>
            <a:grpSpLocks/>
          </p:cNvGrpSpPr>
          <p:nvPr/>
        </p:nvGrpSpPr>
        <p:grpSpPr bwMode="auto">
          <a:xfrm rot="-385665">
            <a:off x="2381250" y="4638675"/>
            <a:ext cx="204788" cy="77788"/>
            <a:chOff x="828" y="967"/>
            <a:chExt cx="270" cy="68"/>
          </a:xfrm>
        </p:grpSpPr>
        <p:sp>
          <p:nvSpPr>
            <p:cNvPr id="38267" name="Arc 432"/>
            <p:cNvSpPr>
              <a:spLocks/>
            </p:cNvSpPr>
            <p:nvPr/>
          </p:nvSpPr>
          <p:spPr bwMode="auto">
            <a:xfrm rot="180000">
              <a:off x="878" y="969"/>
              <a:ext cx="111" cy="62"/>
            </a:xfrm>
            <a:custGeom>
              <a:avLst/>
              <a:gdLst>
                <a:gd name="T0" fmla="*/ 0 w 21600"/>
                <a:gd name="T1" fmla="*/ 0 h 21949"/>
                <a:gd name="T2" fmla="*/ 0 w 21600"/>
                <a:gd name="T3" fmla="*/ 0 h 21949"/>
                <a:gd name="T4" fmla="*/ 0 w 21600"/>
                <a:gd name="T5" fmla="*/ 0 h 2194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9"/>
                <a:gd name="T11" fmla="*/ 21600 w 21600"/>
                <a:gd name="T12" fmla="*/ 21949 h 219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9" fill="none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49" stroke="0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68" name="Arc 433"/>
            <p:cNvSpPr>
              <a:spLocks/>
            </p:cNvSpPr>
            <p:nvPr/>
          </p:nvSpPr>
          <p:spPr bwMode="auto">
            <a:xfrm rot="180000">
              <a:off x="828" y="967"/>
              <a:ext cx="164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69" name="Arc 434"/>
            <p:cNvSpPr>
              <a:spLocks/>
            </p:cNvSpPr>
            <p:nvPr/>
          </p:nvSpPr>
          <p:spPr bwMode="auto">
            <a:xfrm rot="180000">
              <a:off x="934" y="973"/>
              <a:ext cx="164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55" name="Group 435"/>
          <p:cNvGrpSpPr>
            <a:grpSpLocks/>
          </p:cNvGrpSpPr>
          <p:nvPr/>
        </p:nvGrpSpPr>
        <p:grpSpPr bwMode="auto">
          <a:xfrm rot="-385665">
            <a:off x="2246313" y="4618038"/>
            <a:ext cx="204787" cy="76200"/>
            <a:chOff x="578" y="951"/>
            <a:chExt cx="274" cy="66"/>
          </a:xfrm>
        </p:grpSpPr>
        <p:sp>
          <p:nvSpPr>
            <p:cNvPr id="38264" name="Arc 436"/>
            <p:cNvSpPr>
              <a:spLocks/>
            </p:cNvSpPr>
            <p:nvPr/>
          </p:nvSpPr>
          <p:spPr bwMode="auto">
            <a:xfrm rot="180000">
              <a:off x="632" y="951"/>
              <a:ext cx="111" cy="62"/>
            </a:xfrm>
            <a:custGeom>
              <a:avLst/>
              <a:gdLst>
                <a:gd name="T0" fmla="*/ 0 w 21600"/>
                <a:gd name="T1" fmla="*/ 0 h 21949"/>
                <a:gd name="T2" fmla="*/ 0 w 21600"/>
                <a:gd name="T3" fmla="*/ 0 h 21949"/>
                <a:gd name="T4" fmla="*/ 0 w 21600"/>
                <a:gd name="T5" fmla="*/ 0 h 2194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9"/>
                <a:gd name="T11" fmla="*/ 21600 w 21600"/>
                <a:gd name="T12" fmla="*/ 21949 h 219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9" fill="none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49" stroke="0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65" name="Arc 437"/>
            <p:cNvSpPr>
              <a:spLocks/>
            </p:cNvSpPr>
            <p:nvPr/>
          </p:nvSpPr>
          <p:spPr bwMode="auto">
            <a:xfrm rot="180000">
              <a:off x="578" y="951"/>
              <a:ext cx="164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66" name="Arc 438"/>
            <p:cNvSpPr>
              <a:spLocks/>
            </p:cNvSpPr>
            <p:nvPr/>
          </p:nvSpPr>
          <p:spPr bwMode="auto">
            <a:xfrm rot="180000">
              <a:off x="689" y="956"/>
              <a:ext cx="163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7" y="21599"/>
                  </a:moveTo>
                  <a:cubicBezTo>
                    <a:pt x="9589" y="21526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7" y="21599"/>
                  </a:moveTo>
                  <a:cubicBezTo>
                    <a:pt x="9589" y="21526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56" name="Group 439"/>
          <p:cNvGrpSpPr>
            <a:grpSpLocks/>
          </p:cNvGrpSpPr>
          <p:nvPr/>
        </p:nvGrpSpPr>
        <p:grpSpPr bwMode="auto">
          <a:xfrm rot="-385665">
            <a:off x="2317750" y="4624388"/>
            <a:ext cx="204788" cy="76200"/>
            <a:chOff x="669" y="956"/>
            <a:chExt cx="272" cy="66"/>
          </a:xfrm>
        </p:grpSpPr>
        <p:sp>
          <p:nvSpPr>
            <p:cNvPr id="38261" name="Arc 440"/>
            <p:cNvSpPr>
              <a:spLocks/>
            </p:cNvSpPr>
            <p:nvPr/>
          </p:nvSpPr>
          <p:spPr bwMode="auto">
            <a:xfrm rot="180000">
              <a:off x="723" y="956"/>
              <a:ext cx="110" cy="6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</a:path>
                <a:path w="21600" h="21599" stroke="0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62" name="Arc 441"/>
            <p:cNvSpPr>
              <a:spLocks/>
            </p:cNvSpPr>
            <p:nvPr/>
          </p:nvSpPr>
          <p:spPr bwMode="auto">
            <a:xfrm rot="180000">
              <a:off x="669" y="956"/>
              <a:ext cx="165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9" y="21599"/>
                  </a:moveTo>
                  <a:cubicBezTo>
                    <a:pt x="9590" y="21527"/>
                    <a:pt x="0" y="11878"/>
                    <a:pt x="0" y="0"/>
                  </a:cubicBezTo>
                </a:path>
                <a:path w="21600" h="21600" stroke="0" extrusionOk="0">
                  <a:moveTo>
                    <a:pt x="21469" y="21599"/>
                  </a:moveTo>
                  <a:cubicBezTo>
                    <a:pt x="9590" y="21527"/>
                    <a:pt x="0" y="11878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63" name="Arc 442"/>
            <p:cNvSpPr>
              <a:spLocks/>
            </p:cNvSpPr>
            <p:nvPr/>
          </p:nvSpPr>
          <p:spPr bwMode="auto">
            <a:xfrm rot="180000">
              <a:off x="778" y="960"/>
              <a:ext cx="163" cy="62"/>
            </a:xfrm>
            <a:custGeom>
              <a:avLst/>
              <a:gdLst>
                <a:gd name="T0" fmla="*/ 0 w 21600"/>
                <a:gd name="T1" fmla="*/ 0 h 21950"/>
                <a:gd name="T2" fmla="*/ 0 w 21600"/>
                <a:gd name="T3" fmla="*/ 0 h 21950"/>
                <a:gd name="T4" fmla="*/ 0 w 21600"/>
                <a:gd name="T5" fmla="*/ 0 h 2195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0"/>
                <a:gd name="T11" fmla="*/ 21600 w 21600"/>
                <a:gd name="T12" fmla="*/ 21950 h 21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0" fill="none" extrusionOk="0">
                  <a:moveTo>
                    <a:pt x="21466" y="21949"/>
                  </a:moveTo>
                  <a:cubicBezTo>
                    <a:pt x="9589" y="21875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0" stroke="0" extrusionOk="0">
                  <a:moveTo>
                    <a:pt x="21466" y="21949"/>
                  </a:moveTo>
                  <a:cubicBezTo>
                    <a:pt x="9589" y="21875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57" name="Group 443"/>
          <p:cNvGrpSpPr>
            <a:grpSpLocks/>
          </p:cNvGrpSpPr>
          <p:nvPr/>
        </p:nvGrpSpPr>
        <p:grpSpPr bwMode="auto">
          <a:xfrm rot="-385665">
            <a:off x="2592388" y="4648200"/>
            <a:ext cx="203200" cy="76200"/>
            <a:chOff x="1115" y="992"/>
            <a:chExt cx="273" cy="67"/>
          </a:xfrm>
        </p:grpSpPr>
        <p:sp>
          <p:nvSpPr>
            <p:cNvPr id="38258" name="Arc 444"/>
            <p:cNvSpPr>
              <a:spLocks/>
            </p:cNvSpPr>
            <p:nvPr/>
          </p:nvSpPr>
          <p:spPr bwMode="auto">
            <a:xfrm rot="180000">
              <a:off x="1168" y="993"/>
              <a:ext cx="110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59" name="Arc 445"/>
            <p:cNvSpPr>
              <a:spLocks/>
            </p:cNvSpPr>
            <p:nvPr/>
          </p:nvSpPr>
          <p:spPr bwMode="auto">
            <a:xfrm rot="180000">
              <a:off x="1115" y="992"/>
              <a:ext cx="164" cy="61"/>
            </a:xfrm>
            <a:custGeom>
              <a:avLst/>
              <a:gdLst>
                <a:gd name="T0" fmla="*/ 0 w 21600"/>
                <a:gd name="T1" fmla="*/ 0 h 21956"/>
                <a:gd name="T2" fmla="*/ 0 w 21600"/>
                <a:gd name="T3" fmla="*/ 0 h 21956"/>
                <a:gd name="T4" fmla="*/ 0 w 21600"/>
                <a:gd name="T5" fmla="*/ 0 h 2195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6"/>
                <a:gd name="T11" fmla="*/ 21600 w 21600"/>
                <a:gd name="T12" fmla="*/ 21956 h 219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6" fill="none" extrusionOk="0">
                  <a:moveTo>
                    <a:pt x="21467" y="21955"/>
                  </a:moveTo>
                  <a:cubicBezTo>
                    <a:pt x="9589" y="21882"/>
                    <a:pt x="0" y="12233"/>
                    <a:pt x="0" y="356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6" stroke="0" extrusionOk="0">
                  <a:moveTo>
                    <a:pt x="21467" y="21955"/>
                  </a:moveTo>
                  <a:cubicBezTo>
                    <a:pt x="9589" y="21882"/>
                    <a:pt x="0" y="12233"/>
                    <a:pt x="0" y="356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6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60" name="Arc 446"/>
            <p:cNvSpPr>
              <a:spLocks/>
            </p:cNvSpPr>
            <p:nvPr/>
          </p:nvSpPr>
          <p:spPr bwMode="auto">
            <a:xfrm rot="180000">
              <a:off x="1224" y="997"/>
              <a:ext cx="164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59" name="Group 447"/>
          <p:cNvGrpSpPr>
            <a:grpSpLocks/>
          </p:cNvGrpSpPr>
          <p:nvPr/>
        </p:nvGrpSpPr>
        <p:grpSpPr bwMode="auto">
          <a:xfrm rot="-385665">
            <a:off x="3471863" y="4662488"/>
            <a:ext cx="206375" cy="74612"/>
            <a:chOff x="2285" y="1058"/>
            <a:chExt cx="274" cy="66"/>
          </a:xfrm>
        </p:grpSpPr>
        <p:sp>
          <p:nvSpPr>
            <p:cNvPr id="38255" name="Arc 448"/>
            <p:cNvSpPr>
              <a:spLocks/>
            </p:cNvSpPr>
            <p:nvPr/>
          </p:nvSpPr>
          <p:spPr bwMode="auto">
            <a:xfrm rot="180000">
              <a:off x="2341" y="1058"/>
              <a:ext cx="109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56" name="Arc 449"/>
            <p:cNvSpPr>
              <a:spLocks/>
            </p:cNvSpPr>
            <p:nvPr/>
          </p:nvSpPr>
          <p:spPr bwMode="auto">
            <a:xfrm rot="180000">
              <a:off x="2285" y="1058"/>
              <a:ext cx="164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57" name="Arc 450"/>
            <p:cNvSpPr>
              <a:spLocks/>
            </p:cNvSpPr>
            <p:nvPr/>
          </p:nvSpPr>
          <p:spPr bwMode="auto">
            <a:xfrm rot="180000">
              <a:off x="2396" y="1062"/>
              <a:ext cx="163" cy="62"/>
            </a:xfrm>
            <a:custGeom>
              <a:avLst/>
              <a:gdLst>
                <a:gd name="T0" fmla="*/ 0 w 21600"/>
                <a:gd name="T1" fmla="*/ 0 h 21950"/>
                <a:gd name="T2" fmla="*/ 0 w 21600"/>
                <a:gd name="T3" fmla="*/ 0 h 21950"/>
                <a:gd name="T4" fmla="*/ 0 w 21600"/>
                <a:gd name="T5" fmla="*/ 0 h 2195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0"/>
                <a:gd name="T11" fmla="*/ 21600 w 21600"/>
                <a:gd name="T12" fmla="*/ 21950 h 21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0" fill="none" extrusionOk="0">
                  <a:moveTo>
                    <a:pt x="21466" y="21949"/>
                  </a:moveTo>
                  <a:cubicBezTo>
                    <a:pt x="9589" y="21875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0" stroke="0" extrusionOk="0">
                  <a:moveTo>
                    <a:pt x="21466" y="21949"/>
                  </a:moveTo>
                  <a:cubicBezTo>
                    <a:pt x="9589" y="21875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60" name="Group 451"/>
          <p:cNvGrpSpPr>
            <a:grpSpLocks/>
          </p:cNvGrpSpPr>
          <p:nvPr/>
        </p:nvGrpSpPr>
        <p:grpSpPr bwMode="auto">
          <a:xfrm rot="-385665">
            <a:off x="3381375" y="4643438"/>
            <a:ext cx="204788" cy="77787"/>
            <a:chOff x="2164" y="1036"/>
            <a:chExt cx="274" cy="68"/>
          </a:xfrm>
        </p:grpSpPr>
        <p:sp>
          <p:nvSpPr>
            <p:cNvPr id="38252" name="Arc 452"/>
            <p:cNvSpPr>
              <a:spLocks/>
            </p:cNvSpPr>
            <p:nvPr/>
          </p:nvSpPr>
          <p:spPr bwMode="auto">
            <a:xfrm rot="180000">
              <a:off x="2218" y="1038"/>
              <a:ext cx="111" cy="6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4" y="21599"/>
                  </a:moveTo>
                  <a:cubicBezTo>
                    <a:pt x="9552" y="21492"/>
                    <a:pt x="0" y="11853"/>
                    <a:pt x="0" y="0"/>
                  </a:cubicBezTo>
                </a:path>
                <a:path w="21600" h="21599" stroke="0" extrusionOk="0">
                  <a:moveTo>
                    <a:pt x="21404" y="21599"/>
                  </a:moveTo>
                  <a:cubicBezTo>
                    <a:pt x="9552" y="21492"/>
                    <a:pt x="0" y="11853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53" name="Arc 453"/>
            <p:cNvSpPr>
              <a:spLocks/>
            </p:cNvSpPr>
            <p:nvPr/>
          </p:nvSpPr>
          <p:spPr bwMode="auto">
            <a:xfrm rot="180000">
              <a:off x="2164" y="1036"/>
              <a:ext cx="165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9" y="21599"/>
                  </a:moveTo>
                  <a:cubicBezTo>
                    <a:pt x="9590" y="21527"/>
                    <a:pt x="0" y="11878"/>
                    <a:pt x="0" y="0"/>
                  </a:cubicBezTo>
                </a:path>
                <a:path w="21600" h="21600" stroke="0" extrusionOk="0">
                  <a:moveTo>
                    <a:pt x="21469" y="21599"/>
                  </a:moveTo>
                  <a:cubicBezTo>
                    <a:pt x="9590" y="21527"/>
                    <a:pt x="0" y="11878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54" name="Arc 454"/>
            <p:cNvSpPr>
              <a:spLocks/>
            </p:cNvSpPr>
            <p:nvPr/>
          </p:nvSpPr>
          <p:spPr bwMode="auto">
            <a:xfrm rot="180000">
              <a:off x="2274" y="1042"/>
              <a:ext cx="164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61" name="Group 455"/>
          <p:cNvGrpSpPr>
            <a:grpSpLocks/>
          </p:cNvGrpSpPr>
          <p:nvPr/>
        </p:nvGrpSpPr>
        <p:grpSpPr bwMode="auto">
          <a:xfrm rot="-385665">
            <a:off x="3228975" y="4649788"/>
            <a:ext cx="203200" cy="76200"/>
            <a:chOff x="1961" y="1031"/>
            <a:chExt cx="273" cy="67"/>
          </a:xfrm>
        </p:grpSpPr>
        <p:sp>
          <p:nvSpPr>
            <p:cNvPr id="38249" name="Arc 456"/>
            <p:cNvSpPr>
              <a:spLocks/>
            </p:cNvSpPr>
            <p:nvPr/>
          </p:nvSpPr>
          <p:spPr bwMode="auto">
            <a:xfrm rot="180000">
              <a:off x="2017" y="1033"/>
              <a:ext cx="110" cy="61"/>
            </a:xfrm>
            <a:custGeom>
              <a:avLst/>
              <a:gdLst>
                <a:gd name="T0" fmla="*/ 0 w 21600"/>
                <a:gd name="T1" fmla="*/ 0 h 21954"/>
                <a:gd name="T2" fmla="*/ 0 w 21600"/>
                <a:gd name="T3" fmla="*/ 0 h 21954"/>
                <a:gd name="T4" fmla="*/ 0 w 21600"/>
                <a:gd name="T5" fmla="*/ 0 h 21954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4"/>
                <a:gd name="T11" fmla="*/ 21600 w 21600"/>
                <a:gd name="T12" fmla="*/ 21954 h 219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4" fill="none" extrusionOk="0">
                  <a:moveTo>
                    <a:pt x="21400" y="21954"/>
                  </a:moveTo>
                  <a:cubicBezTo>
                    <a:pt x="9549" y="21844"/>
                    <a:pt x="0" y="12206"/>
                    <a:pt x="0" y="355"/>
                  </a:cubicBezTo>
                  <a:cubicBezTo>
                    <a:pt x="-1" y="236"/>
                    <a:pt x="0" y="118"/>
                    <a:pt x="2" y="-1"/>
                  </a:cubicBezTo>
                </a:path>
                <a:path w="21600" h="21954" stroke="0" extrusionOk="0">
                  <a:moveTo>
                    <a:pt x="21400" y="21954"/>
                  </a:moveTo>
                  <a:cubicBezTo>
                    <a:pt x="9549" y="21844"/>
                    <a:pt x="0" y="12206"/>
                    <a:pt x="0" y="355"/>
                  </a:cubicBezTo>
                  <a:cubicBezTo>
                    <a:pt x="-1" y="236"/>
                    <a:pt x="0" y="118"/>
                    <a:pt x="2" y="-1"/>
                  </a:cubicBezTo>
                  <a:lnTo>
                    <a:pt x="21600" y="355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50" name="Arc 457"/>
            <p:cNvSpPr>
              <a:spLocks/>
            </p:cNvSpPr>
            <p:nvPr/>
          </p:nvSpPr>
          <p:spPr bwMode="auto">
            <a:xfrm rot="180000">
              <a:off x="1961" y="1031"/>
              <a:ext cx="164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51" name="Arc 458"/>
            <p:cNvSpPr>
              <a:spLocks/>
            </p:cNvSpPr>
            <p:nvPr/>
          </p:nvSpPr>
          <p:spPr bwMode="auto">
            <a:xfrm rot="180000">
              <a:off x="2069" y="1037"/>
              <a:ext cx="165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64" name="Group 459"/>
          <p:cNvGrpSpPr>
            <a:grpSpLocks/>
          </p:cNvGrpSpPr>
          <p:nvPr/>
        </p:nvGrpSpPr>
        <p:grpSpPr bwMode="auto">
          <a:xfrm rot="-385665">
            <a:off x="3244850" y="4657725"/>
            <a:ext cx="204788" cy="74613"/>
            <a:chOff x="1984" y="1038"/>
            <a:chExt cx="273" cy="66"/>
          </a:xfrm>
        </p:grpSpPr>
        <p:sp>
          <p:nvSpPr>
            <p:cNvPr id="38246" name="Arc 460"/>
            <p:cNvSpPr>
              <a:spLocks/>
            </p:cNvSpPr>
            <p:nvPr/>
          </p:nvSpPr>
          <p:spPr bwMode="auto">
            <a:xfrm rot="180000">
              <a:off x="2038" y="1038"/>
              <a:ext cx="111" cy="62"/>
            </a:xfrm>
            <a:custGeom>
              <a:avLst/>
              <a:gdLst>
                <a:gd name="T0" fmla="*/ 0 w 21600"/>
                <a:gd name="T1" fmla="*/ 0 h 21949"/>
                <a:gd name="T2" fmla="*/ 0 w 21600"/>
                <a:gd name="T3" fmla="*/ 0 h 21949"/>
                <a:gd name="T4" fmla="*/ 0 w 21600"/>
                <a:gd name="T5" fmla="*/ 0 h 2194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9"/>
                <a:gd name="T11" fmla="*/ 21600 w 21600"/>
                <a:gd name="T12" fmla="*/ 21949 h 219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9" fill="none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49" stroke="0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47" name="Arc 461"/>
            <p:cNvSpPr>
              <a:spLocks/>
            </p:cNvSpPr>
            <p:nvPr/>
          </p:nvSpPr>
          <p:spPr bwMode="auto">
            <a:xfrm rot="180000">
              <a:off x="1984" y="1038"/>
              <a:ext cx="164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48" name="Arc 462"/>
            <p:cNvSpPr>
              <a:spLocks/>
            </p:cNvSpPr>
            <p:nvPr/>
          </p:nvSpPr>
          <p:spPr bwMode="auto">
            <a:xfrm rot="180000">
              <a:off x="2093" y="1043"/>
              <a:ext cx="164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67" name="Group 463"/>
          <p:cNvGrpSpPr>
            <a:grpSpLocks/>
          </p:cNvGrpSpPr>
          <p:nvPr/>
        </p:nvGrpSpPr>
        <p:grpSpPr bwMode="auto">
          <a:xfrm rot="-385665">
            <a:off x="3151188" y="4651375"/>
            <a:ext cx="203200" cy="77788"/>
            <a:chOff x="1857" y="1026"/>
            <a:chExt cx="273" cy="68"/>
          </a:xfrm>
        </p:grpSpPr>
        <p:sp>
          <p:nvSpPr>
            <p:cNvPr id="38243" name="Arc 464"/>
            <p:cNvSpPr>
              <a:spLocks/>
            </p:cNvSpPr>
            <p:nvPr/>
          </p:nvSpPr>
          <p:spPr bwMode="auto">
            <a:xfrm rot="180000">
              <a:off x="1911" y="1027"/>
              <a:ext cx="110" cy="6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</a:path>
                <a:path w="21600" h="21599" stroke="0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44" name="Arc 465"/>
            <p:cNvSpPr>
              <a:spLocks/>
            </p:cNvSpPr>
            <p:nvPr/>
          </p:nvSpPr>
          <p:spPr bwMode="auto">
            <a:xfrm rot="180000">
              <a:off x="1857" y="1026"/>
              <a:ext cx="165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45" name="Arc 466"/>
            <p:cNvSpPr>
              <a:spLocks/>
            </p:cNvSpPr>
            <p:nvPr/>
          </p:nvSpPr>
          <p:spPr bwMode="auto">
            <a:xfrm rot="180000">
              <a:off x="1967" y="1032"/>
              <a:ext cx="163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68" name="Group 467"/>
          <p:cNvGrpSpPr>
            <a:grpSpLocks/>
          </p:cNvGrpSpPr>
          <p:nvPr/>
        </p:nvGrpSpPr>
        <p:grpSpPr bwMode="auto">
          <a:xfrm rot="-385665">
            <a:off x="3074988" y="4638675"/>
            <a:ext cx="204787" cy="76200"/>
            <a:chOff x="1752" y="1021"/>
            <a:chExt cx="274" cy="66"/>
          </a:xfrm>
        </p:grpSpPr>
        <p:sp>
          <p:nvSpPr>
            <p:cNvPr id="38240" name="Arc 468"/>
            <p:cNvSpPr>
              <a:spLocks/>
            </p:cNvSpPr>
            <p:nvPr/>
          </p:nvSpPr>
          <p:spPr bwMode="auto">
            <a:xfrm rot="180000">
              <a:off x="1807" y="1023"/>
              <a:ext cx="110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41" name="Arc 469"/>
            <p:cNvSpPr>
              <a:spLocks/>
            </p:cNvSpPr>
            <p:nvPr/>
          </p:nvSpPr>
          <p:spPr bwMode="auto">
            <a:xfrm rot="180000">
              <a:off x="1752" y="1021"/>
              <a:ext cx="164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42" name="Arc 470"/>
            <p:cNvSpPr>
              <a:spLocks/>
            </p:cNvSpPr>
            <p:nvPr/>
          </p:nvSpPr>
          <p:spPr bwMode="auto">
            <a:xfrm rot="180000">
              <a:off x="1861" y="1026"/>
              <a:ext cx="165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69" name="Group 471"/>
          <p:cNvGrpSpPr>
            <a:grpSpLocks/>
          </p:cNvGrpSpPr>
          <p:nvPr/>
        </p:nvGrpSpPr>
        <p:grpSpPr bwMode="auto">
          <a:xfrm rot="-385665">
            <a:off x="3381375" y="4665663"/>
            <a:ext cx="201613" cy="79375"/>
            <a:chOff x="2160" y="1056"/>
            <a:chExt cx="271" cy="69"/>
          </a:xfrm>
        </p:grpSpPr>
        <p:sp>
          <p:nvSpPr>
            <p:cNvPr id="38237" name="Arc 472"/>
            <p:cNvSpPr>
              <a:spLocks/>
            </p:cNvSpPr>
            <p:nvPr/>
          </p:nvSpPr>
          <p:spPr bwMode="auto">
            <a:xfrm rot="180000">
              <a:off x="2213" y="1057"/>
              <a:ext cx="109" cy="6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0" y="21599"/>
                  </a:moveTo>
                  <a:cubicBezTo>
                    <a:pt x="9549" y="21489"/>
                    <a:pt x="0" y="11851"/>
                    <a:pt x="0" y="0"/>
                  </a:cubicBezTo>
                </a:path>
                <a:path w="21600" h="21599" stroke="0" extrusionOk="0">
                  <a:moveTo>
                    <a:pt x="21400" y="21599"/>
                  </a:moveTo>
                  <a:cubicBezTo>
                    <a:pt x="9549" y="21489"/>
                    <a:pt x="0" y="11851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38" name="Arc 473"/>
            <p:cNvSpPr>
              <a:spLocks/>
            </p:cNvSpPr>
            <p:nvPr/>
          </p:nvSpPr>
          <p:spPr bwMode="auto">
            <a:xfrm rot="180000">
              <a:off x="2160" y="1056"/>
              <a:ext cx="164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39" name="Arc 474"/>
            <p:cNvSpPr>
              <a:spLocks/>
            </p:cNvSpPr>
            <p:nvPr/>
          </p:nvSpPr>
          <p:spPr bwMode="auto">
            <a:xfrm rot="180000">
              <a:off x="2269" y="1061"/>
              <a:ext cx="162" cy="64"/>
            </a:xfrm>
            <a:custGeom>
              <a:avLst/>
              <a:gdLst>
                <a:gd name="T0" fmla="*/ 0 w 21600"/>
                <a:gd name="T1" fmla="*/ 0 h 21946"/>
                <a:gd name="T2" fmla="*/ 0 w 21600"/>
                <a:gd name="T3" fmla="*/ 0 h 21946"/>
                <a:gd name="T4" fmla="*/ 0 w 21600"/>
                <a:gd name="T5" fmla="*/ 0 h 2194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6"/>
                <a:gd name="T11" fmla="*/ 21600 w 21600"/>
                <a:gd name="T12" fmla="*/ 21946 h 219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6" fill="none" extrusionOk="0">
                  <a:moveTo>
                    <a:pt x="21600" y="21946"/>
                  </a:moveTo>
                  <a:cubicBezTo>
                    <a:pt x="9670" y="21946"/>
                    <a:pt x="0" y="12275"/>
                    <a:pt x="0" y="346"/>
                  </a:cubicBezTo>
                  <a:cubicBezTo>
                    <a:pt x="-1" y="230"/>
                    <a:pt x="0" y="115"/>
                    <a:pt x="2" y="-1"/>
                  </a:cubicBezTo>
                </a:path>
                <a:path w="21600" h="21946" stroke="0" extrusionOk="0">
                  <a:moveTo>
                    <a:pt x="21600" y="21946"/>
                  </a:moveTo>
                  <a:cubicBezTo>
                    <a:pt x="9670" y="21946"/>
                    <a:pt x="0" y="12275"/>
                    <a:pt x="0" y="346"/>
                  </a:cubicBezTo>
                  <a:cubicBezTo>
                    <a:pt x="-1" y="230"/>
                    <a:pt x="0" y="115"/>
                    <a:pt x="2" y="-1"/>
                  </a:cubicBezTo>
                  <a:lnTo>
                    <a:pt x="21600" y="346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70" name="Group 475"/>
          <p:cNvGrpSpPr>
            <a:grpSpLocks/>
          </p:cNvGrpSpPr>
          <p:nvPr/>
        </p:nvGrpSpPr>
        <p:grpSpPr bwMode="auto">
          <a:xfrm rot="-385665">
            <a:off x="2838450" y="4646613"/>
            <a:ext cx="201613" cy="77787"/>
            <a:chOff x="1444" y="1001"/>
            <a:chExt cx="271" cy="67"/>
          </a:xfrm>
        </p:grpSpPr>
        <p:sp>
          <p:nvSpPr>
            <p:cNvPr id="38234" name="Arc 476"/>
            <p:cNvSpPr>
              <a:spLocks/>
            </p:cNvSpPr>
            <p:nvPr/>
          </p:nvSpPr>
          <p:spPr bwMode="auto">
            <a:xfrm rot="180000">
              <a:off x="1496" y="1002"/>
              <a:ext cx="110" cy="6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</a:path>
                <a:path w="21600" h="21599" stroke="0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35" name="Arc 477"/>
            <p:cNvSpPr>
              <a:spLocks/>
            </p:cNvSpPr>
            <p:nvPr/>
          </p:nvSpPr>
          <p:spPr bwMode="auto">
            <a:xfrm rot="180000">
              <a:off x="1444" y="1001"/>
              <a:ext cx="163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36" name="Arc 478"/>
            <p:cNvSpPr>
              <a:spLocks/>
            </p:cNvSpPr>
            <p:nvPr/>
          </p:nvSpPr>
          <p:spPr bwMode="auto">
            <a:xfrm rot="180000">
              <a:off x="1552" y="1007"/>
              <a:ext cx="163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7" y="21599"/>
                  </a:moveTo>
                  <a:cubicBezTo>
                    <a:pt x="9589" y="21526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7" y="21599"/>
                  </a:moveTo>
                  <a:cubicBezTo>
                    <a:pt x="9589" y="21526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71" name="Group 479"/>
          <p:cNvGrpSpPr>
            <a:grpSpLocks/>
          </p:cNvGrpSpPr>
          <p:nvPr/>
        </p:nvGrpSpPr>
        <p:grpSpPr bwMode="auto">
          <a:xfrm rot="-385665">
            <a:off x="2741613" y="4643438"/>
            <a:ext cx="203200" cy="76200"/>
            <a:chOff x="1316" y="991"/>
            <a:chExt cx="273" cy="67"/>
          </a:xfrm>
        </p:grpSpPr>
        <p:sp>
          <p:nvSpPr>
            <p:cNvPr id="38231" name="Arc 480"/>
            <p:cNvSpPr>
              <a:spLocks/>
            </p:cNvSpPr>
            <p:nvPr/>
          </p:nvSpPr>
          <p:spPr bwMode="auto">
            <a:xfrm rot="180000">
              <a:off x="1370" y="992"/>
              <a:ext cx="110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32" name="Arc 481"/>
            <p:cNvSpPr>
              <a:spLocks/>
            </p:cNvSpPr>
            <p:nvPr/>
          </p:nvSpPr>
          <p:spPr bwMode="auto">
            <a:xfrm rot="180000">
              <a:off x="1316" y="991"/>
              <a:ext cx="164" cy="61"/>
            </a:xfrm>
            <a:custGeom>
              <a:avLst/>
              <a:gdLst>
                <a:gd name="T0" fmla="*/ 0 w 21600"/>
                <a:gd name="T1" fmla="*/ 0 h 21956"/>
                <a:gd name="T2" fmla="*/ 0 w 21600"/>
                <a:gd name="T3" fmla="*/ 0 h 21956"/>
                <a:gd name="T4" fmla="*/ 0 w 21600"/>
                <a:gd name="T5" fmla="*/ 0 h 2195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6"/>
                <a:gd name="T11" fmla="*/ 21600 w 21600"/>
                <a:gd name="T12" fmla="*/ 21956 h 219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6" fill="none" extrusionOk="0">
                  <a:moveTo>
                    <a:pt x="21467" y="21955"/>
                  </a:moveTo>
                  <a:cubicBezTo>
                    <a:pt x="9589" y="21882"/>
                    <a:pt x="0" y="12233"/>
                    <a:pt x="0" y="356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6" stroke="0" extrusionOk="0">
                  <a:moveTo>
                    <a:pt x="21467" y="21955"/>
                  </a:moveTo>
                  <a:cubicBezTo>
                    <a:pt x="9589" y="21882"/>
                    <a:pt x="0" y="12233"/>
                    <a:pt x="0" y="356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6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33" name="Arc 482"/>
            <p:cNvSpPr>
              <a:spLocks/>
            </p:cNvSpPr>
            <p:nvPr/>
          </p:nvSpPr>
          <p:spPr bwMode="auto">
            <a:xfrm rot="180000">
              <a:off x="1425" y="996"/>
              <a:ext cx="164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73" name="Group 483"/>
          <p:cNvGrpSpPr>
            <a:grpSpLocks/>
          </p:cNvGrpSpPr>
          <p:nvPr/>
        </p:nvGrpSpPr>
        <p:grpSpPr bwMode="auto">
          <a:xfrm rot="-385665">
            <a:off x="2908300" y="4643438"/>
            <a:ext cx="203200" cy="73025"/>
            <a:chOff x="1532" y="1012"/>
            <a:chExt cx="272" cy="65"/>
          </a:xfrm>
        </p:grpSpPr>
        <p:sp>
          <p:nvSpPr>
            <p:cNvPr id="38228" name="Arc 484"/>
            <p:cNvSpPr>
              <a:spLocks/>
            </p:cNvSpPr>
            <p:nvPr/>
          </p:nvSpPr>
          <p:spPr bwMode="auto">
            <a:xfrm rot="180000">
              <a:off x="1586" y="1012"/>
              <a:ext cx="110" cy="6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</a:path>
                <a:path w="21600" h="21599" stroke="0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29" name="Arc 485"/>
            <p:cNvSpPr>
              <a:spLocks/>
            </p:cNvSpPr>
            <p:nvPr/>
          </p:nvSpPr>
          <p:spPr bwMode="auto">
            <a:xfrm rot="180000">
              <a:off x="1532" y="1012"/>
              <a:ext cx="164" cy="62"/>
            </a:xfrm>
            <a:custGeom>
              <a:avLst/>
              <a:gdLst>
                <a:gd name="T0" fmla="*/ 0 w 21600"/>
                <a:gd name="T1" fmla="*/ 0 h 21950"/>
                <a:gd name="T2" fmla="*/ 0 w 21600"/>
                <a:gd name="T3" fmla="*/ 0 h 21950"/>
                <a:gd name="T4" fmla="*/ 0 w 21600"/>
                <a:gd name="T5" fmla="*/ 0 h 2195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0"/>
                <a:gd name="T11" fmla="*/ 21600 w 21600"/>
                <a:gd name="T12" fmla="*/ 21950 h 21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0" fill="none" extrusionOk="0">
                  <a:moveTo>
                    <a:pt x="21467" y="21949"/>
                  </a:moveTo>
                  <a:cubicBezTo>
                    <a:pt x="9589" y="21876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0" stroke="0" extrusionOk="0">
                  <a:moveTo>
                    <a:pt x="21467" y="21949"/>
                  </a:moveTo>
                  <a:cubicBezTo>
                    <a:pt x="9589" y="21876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30" name="Arc 486"/>
            <p:cNvSpPr>
              <a:spLocks/>
            </p:cNvSpPr>
            <p:nvPr/>
          </p:nvSpPr>
          <p:spPr bwMode="auto">
            <a:xfrm rot="180000">
              <a:off x="1639" y="1015"/>
              <a:ext cx="165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74" name="Group 487"/>
          <p:cNvGrpSpPr>
            <a:grpSpLocks/>
          </p:cNvGrpSpPr>
          <p:nvPr/>
        </p:nvGrpSpPr>
        <p:grpSpPr bwMode="auto">
          <a:xfrm rot="-385665">
            <a:off x="2640013" y="4629150"/>
            <a:ext cx="204787" cy="74613"/>
            <a:chOff x="1184" y="980"/>
            <a:chExt cx="273" cy="65"/>
          </a:xfrm>
        </p:grpSpPr>
        <p:sp>
          <p:nvSpPr>
            <p:cNvPr id="38225" name="Arc 488"/>
            <p:cNvSpPr>
              <a:spLocks/>
            </p:cNvSpPr>
            <p:nvPr/>
          </p:nvSpPr>
          <p:spPr bwMode="auto">
            <a:xfrm rot="180000">
              <a:off x="1239" y="980"/>
              <a:ext cx="110" cy="62"/>
            </a:xfrm>
            <a:custGeom>
              <a:avLst/>
              <a:gdLst>
                <a:gd name="T0" fmla="*/ 0 w 21600"/>
                <a:gd name="T1" fmla="*/ 0 h 21949"/>
                <a:gd name="T2" fmla="*/ 0 w 21600"/>
                <a:gd name="T3" fmla="*/ 0 h 21949"/>
                <a:gd name="T4" fmla="*/ 0 w 21600"/>
                <a:gd name="T5" fmla="*/ 0 h 2194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9"/>
                <a:gd name="T11" fmla="*/ 21600 w 21600"/>
                <a:gd name="T12" fmla="*/ 21949 h 219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9" fill="none" extrusionOk="0">
                  <a:moveTo>
                    <a:pt x="21400" y="21949"/>
                  </a:moveTo>
                  <a:cubicBezTo>
                    <a:pt x="9549" y="21839"/>
                    <a:pt x="0" y="12201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49" stroke="0" extrusionOk="0">
                  <a:moveTo>
                    <a:pt x="21400" y="21949"/>
                  </a:moveTo>
                  <a:cubicBezTo>
                    <a:pt x="9549" y="21839"/>
                    <a:pt x="0" y="12201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26" name="Arc 489"/>
            <p:cNvSpPr>
              <a:spLocks/>
            </p:cNvSpPr>
            <p:nvPr/>
          </p:nvSpPr>
          <p:spPr bwMode="auto">
            <a:xfrm rot="180000">
              <a:off x="1184" y="980"/>
              <a:ext cx="165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27" name="Arc 490"/>
            <p:cNvSpPr>
              <a:spLocks/>
            </p:cNvSpPr>
            <p:nvPr/>
          </p:nvSpPr>
          <p:spPr bwMode="auto">
            <a:xfrm rot="180000">
              <a:off x="1293" y="984"/>
              <a:ext cx="164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75" name="Group 491"/>
          <p:cNvGrpSpPr>
            <a:grpSpLocks/>
          </p:cNvGrpSpPr>
          <p:nvPr/>
        </p:nvGrpSpPr>
        <p:grpSpPr bwMode="auto">
          <a:xfrm rot="-385665">
            <a:off x="3005138" y="4640263"/>
            <a:ext cx="206375" cy="77787"/>
            <a:chOff x="1661" y="1017"/>
            <a:chExt cx="274" cy="68"/>
          </a:xfrm>
        </p:grpSpPr>
        <p:sp>
          <p:nvSpPr>
            <p:cNvPr id="38222" name="Arc 492"/>
            <p:cNvSpPr>
              <a:spLocks/>
            </p:cNvSpPr>
            <p:nvPr/>
          </p:nvSpPr>
          <p:spPr bwMode="auto">
            <a:xfrm rot="180000">
              <a:off x="1717" y="1019"/>
              <a:ext cx="109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23" name="Arc 493"/>
            <p:cNvSpPr>
              <a:spLocks/>
            </p:cNvSpPr>
            <p:nvPr/>
          </p:nvSpPr>
          <p:spPr bwMode="auto">
            <a:xfrm rot="180000">
              <a:off x="1661" y="1017"/>
              <a:ext cx="165" cy="62"/>
            </a:xfrm>
            <a:custGeom>
              <a:avLst/>
              <a:gdLst>
                <a:gd name="T0" fmla="*/ 0 w 21600"/>
                <a:gd name="T1" fmla="*/ 0 h 21950"/>
                <a:gd name="T2" fmla="*/ 0 w 21600"/>
                <a:gd name="T3" fmla="*/ 0 h 21950"/>
                <a:gd name="T4" fmla="*/ 0 w 21600"/>
                <a:gd name="T5" fmla="*/ 0 h 2195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0"/>
                <a:gd name="T11" fmla="*/ 21600 w 21600"/>
                <a:gd name="T12" fmla="*/ 21950 h 21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0" fill="none" extrusionOk="0">
                  <a:moveTo>
                    <a:pt x="21468" y="21949"/>
                  </a:moveTo>
                  <a:cubicBezTo>
                    <a:pt x="9590" y="21877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0" stroke="0" extrusionOk="0">
                  <a:moveTo>
                    <a:pt x="21468" y="21949"/>
                  </a:moveTo>
                  <a:cubicBezTo>
                    <a:pt x="9590" y="21877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24" name="Arc 494"/>
            <p:cNvSpPr>
              <a:spLocks/>
            </p:cNvSpPr>
            <p:nvPr/>
          </p:nvSpPr>
          <p:spPr bwMode="auto">
            <a:xfrm rot="180000">
              <a:off x="1770" y="1023"/>
              <a:ext cx="165" cy="62"/>
            </a:xfrm>
            <a:custGeom>
              <a:avLst/>
              <a:gdLst>
                <a:gd name="T0" fmla="*/ 0 w 21600"/>
                <a:gd name="T1" fmla="*/ 0 h 21950"/>
                <a:gd name="T2" fmla="*/ 0 w 21600"/>
                <a:gd name="T3" fmla="*/ 0 h 21950"/>
                <a:gd name="T4" fmla="*/ 0 w 21600"/>
                <a:gd name="T5" fmla="*/ 0 h 2195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0"/>
                <a:gd name="T11" fmla="*/ 21600 w 21600"/>
                <a:gd name="T12" fmla="*/ 21950 h 21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0" fill="none" extrusionOk="0">
                  <a:moveTo>
                    <a:pt x="21468" y="21949"/>
                  </a:moveTo>
                  <a:cubicBezTo>
                    <a:pt x="9590" y="21877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0" stroke="0" extrusionOk="0">
                  <a:moveTo>
                    <a:pt x="21468" y="21949"/>
                  </a:moveTo>
                  <a:cubicBezTo>
                    <a:pt x="9590" y="21877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81" name="Group 495"/>
          <p:cNvGrpSpPr>
            <a:grpSpLocks/>
          </p:cNvGrpSpPr>
          <p:nvPr/>
        </p:nvGrpSpPr>
        <p:grpSpPr bwMode="auto">
          <a:xfrm rot="-385665">
            <a:off x="2452688" y="4619625"/>
            <a:ext cx="203200" cy="77788"/>
            <a:chOff x="939" y="957"/>
            <a:chExt cx="269" cy="68"/>
          </a:xfrm>
        </p:grpSpPr>
        <p:sp>
          <p:nvSpPr>
            <p:cNvPr id="38219" name="Arc 496"/>
            <p:cNvSpPr>
              <a:spLocks/>
            </p:cNvSpPr>
            <p:nvPr/>
          </p:nvSpPr>
          <p:spPr bwMode="auto">
            <a:xfrm rot="180000">
              <a:off x="990" y="959"/>
              <a:ext cx="110" cy="62"/>
            </a:xfrm>
            <a:custGeom>
              <a:avLst/>
              <a:gdLst>
                <a:gd name="T0" fmla="*/ 0 w 21600"/>
                <a:gd name="T1" fmla="*/ 0 h 21949"/>
                <a:gd name="T2" fmla="*/ 0 w 21600"/>
                <a:gd name="T3" fmla="*/ 0 h 21949"/>
                <a:gd name="T4" fmla="*/ 0 w 21600"/>
                <a:gd name="T5" fmla="*/ 0 h 2194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9"/>
                <a:gd name="T11" fmla="*/ 21600 w 21600"/>
                <a:gd name="T12" fmla="*/ 21949 h 219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9" fill="none" extrusionOk="0">
                  <a:moveTo>
                    <a:pt x="21400" y="21949"/>
                  </a:moveTo>
                  <a:cubicBezTo>
                    <a:pt x="9549" y="21839"/>
                    <a:pt x="0" y="12201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49" stroke="0" extrusionOk="0">
                  <a:moveTo>
                    <a:pt x="21400" y="21949"/>
                  </a:moveTo>
                  <a:cubicBezTo>
                    <a:pt x="9549" y="21839"/>
                    <a:pt x="0" y="12201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20" name="Arc 497"/>
            <p:cNvSpPr>
              <a:spLocks/>
            </p:cNvSpPr>
            <p:nvPr/>
          </p:nvSpPr>
          <p:spPr bwMode="auto">
            <a:xfrm rot="180000">
              <a:off x="939" y="957"/>
              <a:ext cx="162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21" name="Arc 498"/>
            <p:cNvSpPr>
              <a:spLocks/>
            </p:cNvSpPr>
            <p:nvPr/>
          </p:nvSpPr>
          <p:spPr bwMode="auto">
            <a:xfrm rot="180000">
              <a:off x="1044" y="963"/>
              <a:ext cx="164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82" name="Group 499"/>
          <p:cNvGrpSpPr>
            <a:grpSpLocks/>
          </p:cNvGrpSpPr>
          <p:nvPr/>
        </p:nvGrpSpPr>
        <p:grpSpPr bwMode="auto">
          <a:xfrm rot="-385665">
            <a:off x="2544763" y="4622800"/>
            <a:ext cx="204787" cy="77788"/>
            <a:chOff x="1060" y="967"/>
            <a:chExt cx="270" cy="68"/>
          </a:xfrm>
        </p:grpSpPr>
        <p:sp>
          <p:nvSpPr>
            <p:cNvPr id="38216" name="Arc 500"/>
            <p:cNvSpPr>
              <a:spLocks/>
            </p:cNvSpPr>
            <p:nvPr/>
          </p:nvSpPr>
          <p:spPr bwMode="auto">
            <a:xfrm rot="180000">
              <a:off x="1110" y="969"/>
              <a:ext cx="111" cy="62"/>
            </a:xfrm>
            <a:custGeom>
              <a:avLst/>
              <a:gdLst>
                <a:gd name="T0" fmla="*/ 0 w 21600"/>
                <a:gd name="T1" fmla="*/ 0 h 21949"/>
                <a:gd name="T2" fmla="*/ 0 w 21600"/>
                <a:gd name="T3" fmla="*/ 0 h 21949"/>
                <a:gd name="T4" fmla="*/ 0 w 21600"/>
                <a:gd name="T5" fmla="*/ 0 h 2194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9"/>
                <a:gd name="T11" fmla="*/ 21600 w 21600"/>
                <a:gd name="T12" fmla="*/ 21949 h 219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9" fill="none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49" stroke="0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17" name="Arc 501"/>
            <p:cNvSpPr>
              <a:spLocks/>
            </p:cNvSpPr>
            <p:nvPr/>
          </p:nvSpPr>
          <p:spPr bwMode="auto">
            <a:xfrm rot="180000">
              <a:off x="1060" y="967"/>
              <a:ext cx="164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18" name="Arc 502"/>
            <p:cNvSpPr>
              <a:spLocks/>
            </p:cNvSpPr>
            <p:nvPr/>
          </p:nvSpPr>
          <p:spPr bwMode="auto">
            <a:xfrm rot="180000">
              <a:off x="1166" y="973"/>
              <a:ext cx="164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1"/>
                <a:gd name="T11" fmla="*/ 21600 w 21600"/>
                <a:gd name="T12" fmla="*/ 21951 h 219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1" fill="none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1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7983" name="Group 503"/>
          <p:cNvGrpSpPr>
            <a:grpSpLocks/>
          </p:cNvGrpSpPr>
          <p:nvPr/>
        </p:nvGrpSpPr>
        <p:grpSpPr bwMode="auto">
          <a:xfrm rot="-385665">
            <a:off x="2357438" y="4627563"/>
            <a:ext cx="204787" cy="76200"/>
            <a:chOff x="810" y="951"/>
            <a:chExt cx="274" cy="66"/>
          </a:xfrm>
        </p:grpSpPr>
        <p:sp>
          <p:nvSpPr>
            <p:cNvPr id="38213" name="Arc 504"/>
            <p:cNvSpPr>
              <a:spLocks/>
            </p:cNvSpPr>
            <p:nvPr/>
          </p:nvSpPr>
          <p:spPr bwMode="auto">
            <a:xfrm rot="180000">
              <a:off x="864" y="951"/>
              <a:ext cx="111" cy="62"/>
            </a:xfrm>
            <a:custGeom>
              <a:avLst/>
              <a:gdLst>
                <a:gd name="T0" fmla="*/ 0 w 21600"/>
                <a:gd name="T1" fmla="*/ 0 h 21949"/>
                <a:gd name="T2" fmla="*/ 0 w 21600"/>
                <a:gd name="T3" fmla="*/ 0 h 21949"/>
                <a:gd name="T4" fmla="*/ 0 w 21600"/>
                <a:gd name="T5" fmla="*/ 0 h 2194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49"/>
                <a:gd name="T11" fmla="*/ 21600 w 21600"/>
                <a:gd name="T12" fmla="*/ 21949 h 219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49" fill="none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49" stroke="0" extrusionOk="0">
                  <a:moveTo>
                    <a:pt x="21402" y="21949"/>
                  </a:moveTo>
                  <a:cubicBezTo>
                    <a:pt x="9551" y="21841"/>
                    <a:pt x="0" y="12202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14" name="Arc 505"/>
            <p:cNvSpPr>
              <a:spLocks/>
            </p:cNvSpPr>
            <p:nvPr/>
          </p:nvSpPr>
          <p:spPr bwMode="auto">
            <a:xfrm rot="180000">
              <a:off x="810" y="951"/>
              <a:ext cx="164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15" name="Arc 506"/>
            <p:cNvSpPr>
              <a:spLocks/>
            </p:cNvSpPr>
            <p:nvPr/>
          </p:nvSpPr>
          <p:spPr bwMode="auto">
            <a:xfrm rot="180000">
              <a:off x="921" y="956"/>
              <a:ext cx="163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7" y="21599"/>
                  </a:moveTo>
                  <a:cubicBezTo>
                    <a:pt x="9589" y="21526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7" y="21599"/>
                  </a:moveTo>
                  <a:cubicBezTo>
                    <a:pt x="9589" y="21526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016" name="Group 507"/>
          <p:cNvGrpSpPr>
            <a:grpSpLocks/>
          </p:cNvGrpSpPr>
          <p:nvPr/>
        </p:nvGrpSpPr>
        <p:grpSpPr bwMode="auto">
          <a:xfrm rot="-385665">
            <a:off x="2425700" y="4619625"/>
            <a:ext cx="203200" cy="74613"/>
            <a:chOff x="901" y="956"/>
            <a:chExt cx="272" cy="66"/>
          </a:xfrm>
        </p:grpSpPr>
        <p:sp>
          <p:nvSpPr>
            <p:cNvPr id="38210" name="Arc 508"/>
            <p:cNvSpPr>
              <a:spLocks/>
            </p:cNvSpPr>
            <p:nvPr/>
          </p:nvSpPr>
          <p:spPr bwMode="auto">
            <a:xfrm rot="180000">
              <a:off x="955" y="956"/>
              <a:ext cx="110" cy="6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</a:path>
                <a:path w="21600" h="21599" stroke="0" extrusionOk="0">
                  <a:moveTo>
                    <a:pt x="21402" y="21599"/>
                  </a:moveTo>
                  <a:cubicBezTo>
                    <a:pt x="9551" y="21491"/>
                    <a:pt x="0" y="11852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11" name="Arc 509"/>
            <p:cNvSpPr>
              <a:spLocks/>
            </p:cNvSpPr>
            <p:nvPr/>
          </p:nvSpPr>
          <p:spPr bwMode="auto">
            <a:xfrm rot="180000">
              <a:off x="901" y="956"/>
              <a:ext cx="165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9" y="21599"/>
                  </a:moveTo>
                  <a:cubicBezTo>
                    <a:pt x="9590" y="21527"/>
                    <a:pt x="0" y="11878"/>
                    <a:pt x="0" y="0"/>
                  </a:cubicBezTo>
                </a:path>
                <a:path w="21600" h="21600" stroke="0" extrusionOk="0">
                  <a:moveTo>
                    <a:pt x="21469" y="21599"/>
                  </a:moveTo>
                  <a:cubicBezTo>
                    <a:pt x="9590" y="21527"/>
                    <a:pt x="0" y="11878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12" name="Arc 510"/>
            <p:cNvSpPr>
              <a:spLocks/>
            </p:cNvSpPr>
            <p:nvPr/>
          </p:nvSpPr>
          <p:spPr bwMode="auto">
            <a:xfrm rot="180000">
              <a:off x="1010" y="960"/>
              <a:ext cx="163" cy="62"/>
            </a:xfrm>
            <a:custGeom>
              <a:avLst/>
              <a:gdLst>
                <a:gd name="T0" fmla="*/ 0 w 21600"/>
                <a:gd name="T1" fmla="*/ 0 h 21950"/>
                <a:gd name="T2" fmla="*/ 0 w 21600"/>
                <a:gd name="T3" fmla="*/ 0 h 21950"/>
                <a:gd name="T4" fmla="*/ 0 w 21600"/>
                <a:gd name="T5" fmla="*/ 0 h 2195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0"/>
                <a:gd name="T11" fmla="*/ 21600 w 21600"/>
                <a:gd name="T12" fmla="*/ 21950 h 21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0" fill="none" extrusionOk="0">
                  <a:moveTo>
                    <a:pt x="21466" y="21949"/>
                  </a:moveTo>
                  <a:cubicBezTo>
                    <a:pt x="9589" y="21875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</a:path>
                <a:path w="21600" h="21950" stroke="0" extrusionOk="0">
                  <a:moveTo>
                    <a:pt x="21466" y="21949"/>
                  </a:moveTo>
                  <a:cubicBezTo>
                    <a:pt x="9589" y="21875"/>
                    <a:pt x="0" y="12227"/>
                    <a:pt x="0" y="350"/>
                  </a:cubicBezTo>
                  <a:cubicBezTo>
                    <a:pt x="-1" y="233"/>
                    <a:pt x="0" y="116"/>
                    <a:pt x="2" y="-1"/>
                  </a:cubicBezTo>
                  <a:lnTo>
                    <a:pt x="21600" y="35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017" name="Group 511"/>
          <p:cNvGrpSpPr>
            <a:grpSpLocks/>
          </p:cNvGrpSpPr>
          <p:nvPr/>
        </p:nvGrpSpPr>
        <p:grpSpPr bwMode="auto">
          <a:xfrm rot="-385665">
            <a:off x="2763838" y="4643438"/>
            <a:ext cx="204787" cy="76200"/>
            <a:chOff x="1347" y="992"/>
            <a:chExt cx="273" cy="67"/>
          </a:xfrm>
        </p:grpSpPr>
        <p:sp>
          <p:nvSpPr>
            <p:cNvPr id="38207" name="Arc 512"/>
            <p:cNvSpPr>
              <a:spLocks/>
            </p:cNvSpPr>
            <p:nvPr/>
          </p:nvSpPr>
          <p:spPr bwMode="auto">
            <a:xfrm rot="180000">
              <a:off x="1400" y="993"/>
              <a:ext cx="110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7"/>
                <a:gd name="T11" fmla="*/ 21600 w 21600"/>
                <a:gd name="T12" fmla="*/ 21957 h 219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7" fill="none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7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08" name="Arc 513"/>
            <p:cNvSpPr>
              <a:spLocks/>
            </p:cNvSpPr>
            <p:nvPr/>
          </p:nvSpPr>
          <p:spPr bwMode="auto">
            <a:xfrm rot="180000">
              <a:off x="1347" y="992"/>
              <a:ext cx="164" cy="61"/>
            </a:xfrm>
            <a:custGeom>
              <a:avLst/>
              <a:gdLst>
                <a:gd name="T0" fmla="*/ 0 w 21600"/>
                <a:gd name="T1" fmla="*/ 0 h 21956"/>
                <a:gd name="T2" fmla="*/ 0 w 21600"/>
                <a:gd name="T3" fmla="*/ 0 h 21956"/>
                <a:gd name="T4" fmla="*/ 0 w 21600"/>
                <a:gd name="T5" fmla="*/ 0 h 2195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56"/>
                <a:gd name="T11" fmla="*/ 21600 w 21600"/>
                <a:gd name="T12" fmla="*/ 21956 h 219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56" fill="none" extrusionOk="0">
                  <a:moveTo>
                    <a:pt x="21467" y="21955"/>
                  </a:moveTo>
                  <a:cubicBezTo>
                    <a:pt x="9589" y="21882"/>
                    <a:pt x="0" y="12233"/>
                    <a:pt x="0" y="356"/>
                  </a:cubicBezTo>
                  <a:cubicBezTo>
                    <a:pt x="-1" y="237"/>
                    <a:pt x="0" y="118"/>
                    <a:pt x="2" y="-1"/>
                  </a:cubicBezTo>
                </a:path>
                <a:path w="21600" h="21956" stroke="0" extrusionOk="0">
                  <a:moveTo>
                    <a:pt x="21467" y="21955"/>
                  </a:moveTo>
                  <a:cubicBezTo>
                    <a:pt x="9589" y="21882"/>
                    <a:pt x="0" y="12233"/>
                    <a:pt x="0" y="356"/>
                  </a:cubicBezTo>
                  <a:cubicBezTo>
                    <a:pt x="-1" y="237"/>
                    <a:pt x="0" y="118"/>
                    <a:pt x="2" y="-1"/>
                  </a:cubicBezTo>
                  <a:lnTo>
                    <a:pt x="21600" y="356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09" name="Arc 514"/>
            <p:cNvSpPr>
              <a:spLocks/>
            </p:cNvSpPr>
            <p:nvPr/>
          </p:nvSpPr>
          <p:spPr bwMode="auto">
            <a:xfrm rot="180000">
              <a:off x="1456" y="997"/>
              <a:ext cx="164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</a:path>
                <a:path w="21600" h="21600" stroke="0" extrusionOk="0">
                  <a:moveTo>
                    <a:pt x="21468" y="21599"/>
                  </a:moveTo>
                  <a:cubicBezTo>
                    <a:pt x="9590" y="21527"/>
                    <a:pt x="0" y="11877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38033" name="Arc 515"/>
          <p:cNvSpPr>
            <a:spLocks noChangeAspect="1"/>
          </p:cNvSpPr>
          <p:nvPr/>
        </p:nvSpPr>
        <p:spPr bwMode="auto">
          <a:xfrm rot="-120000">
            <a:off x="4978400" y="4619625"/>
            <a:ext cx="47625" cy="171450"/>
          </a:xfrm>
          <a:custGeom>
            <a:avLst/>
            <a:gdLst>
              <a:gd name="T0" fmla="*/ 0 w 21600"/>
              <a:gd name="T1" fmla="*/ 2147483647 h 21597"/>
              <a:gd name="T2" fmla="*/ 5381259 w 21600"/>
              <a:gd name="T3" fmla="*/ 0 h 21597"/>
              <a:gd name="T4" fmla="*/ 5471733 w 21600"/>
              <a:gd name="T5" fmla="*/ 2147483647 h 21597"/>
              <a:gd name="T6" fmla="*/ 0 60000 65536"/>
              <a:gd name="T7" fmla="*/ 0 60000 65536"/>
              <a:gd name="T8" fmla="*/ 0 60000 65536"/>
              <a:gd name="T9" fmla="*/ 0 w 21600"/>
              <a:gd name="T10" fmla="*/ 0 h 21597"/>
              <a:gd name="T11" fmla="*/ 21600 w 21600"/>
              <a:gd name="T12" fmla="*/ 21597 h 215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7" fill="none" extrusionOk="0">
                <a:moveTo>
                  <a:pt x="0" y="21597"/>
                </a:moveTo>
                <a:cubicBezTo>
                  <a:pt x="0" y="9806"/>
                  <a:pt x="9454" y="194"/>
                  <a:pt x="21242" y="-1"/>
                </a:cubicBezTo>
              </a:path>
              <a:path w="21600" h="21597" stroke="0" extrusionOk="0">
                <a:moveTo>
                  <a:pt x="0" y="21597"/>
                </a:moveTo>
                <a:cubicBezTo>
                  <a:pt x="0" y="9806"/>
                  <a:pt x="9454" y="194"/>
                  <a:pt x="21242" y="-1"/>
                </a:cubicBezTo>
                <a:lnTo>
                  <a:pt x="21600" y="21597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8034" name="Arc 516"/>
          <p:cNvSpPr>
            <a:spLocks noChangeAspect="1"/>
          </p:cNvSpPr>
          <p:nvPr/>
        </p:nvSpPr>
        <p:spPr bwMode="auto">
          <a:xfrm rot="-120000">
            <a:off x="5110163" y="4640263"/>
            <a:ext cx="95250" cy="171450"/>
          </a:xfrm>
          <a:custGeom>
            <a:avLst/>
            <a:gdLst>
              <a:gd name="T0" fmla="*/ 0 w 21600"/>
              <a:gd name="T1" fmla="*/ 2147483647 h 21599"/>
              <a:gd name="T2" fmla="*/ 694604235 w 21600"/>
              <a:gd name="T3" fmla="*/ 0 h 21599"/>
              <a:gd name="T4" fmla="*/ 700376807 w 21600"/>
              <a:gd name="T5" fmla="*/ 2147483647 h 21599"/>
              <a:gd name="T6" fmla="*/ 0 60000 65536"/>
              <a:gd name="T7" fmla="*/ 0 60000 65536"/>
              <a:gd name="T8" fmla="*/ 0 60000 65536"/>
              <a:gd name="T9" fmla="*/ 0 w 21600"/>
              <a:gd name="T10" fmla="*/ 0 h 21599"/>
              <a:gd name="T11" fmla="*/ 21600 w 21600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9" fill="none" extrusionOk="0">
                <a:moveTo>
                  <a:pt x="0" y="21499"/>
                </a:moveTo>
                <a:cubicBezTo>
                  <a:pt x="54" y="9678"/>
                  <a:pt x="9601" y="97"/>
                  <a:pt x="21421" y="-1"/>
                </a:cubicBezTo>
              </a:path>
              <a:path w="21600" h="21599" stroke="0" extrusionOk="0">
                <a:moveTo>
                  <a:pt x="0" y="21499"/>
                </a:moveTo>
                <a:cubicBezTo>
                  <a:pt x="54" y="9678"/>
                  <a:pt x="9601" y="97"/>
                  <a:pt x="21421" y="-1"/>
                </a:cubicBezTo>
                <a:lnTo>
                  <a:pt x="21600" y="21599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38018" name="Group 517"/>
          <p:cNvGrpSpPr>
            <a:grpSpLocks noChangeAspect="1"/>
          </p:cNvGrpSpPr>
          <p:nvPr/>
        </p:nvGrpSpPr>
        <p:grpSpPr bwMode="auto">
          <a:xfrm>
            <a:off x="5154613" y="4624388"/>
            <a:ext cx="74612" cy="217487"/>
            <a:chOff x="4579" y="1161"/>
            <a:chExt cx="94" cy="274"/>
          </a:xfrm>
        </p:grpSpPr>
        <p:sp>
          <p:nvSpPr>
            <p:cNvPr id="38204" name="Arc 518"/>
            <p:cNvSpPr>
              <a:spLocks noChangeAspect="1"/>
            </p:cNvSpPr>
            <p:nvPr/>
          </p:nvSpPr>
          <p:spPr bwMode="auto">
            <a:xfrm rot="-120000">
              <a:off x="4579" y="1161"/>
              <a:ext cx="31" cy="272"/>
            </a:xfrm>
            <a:custGeom>
              <a:avLst/>
              <a:gdLst>
                <a:gd name="T0" fmla="*/ 0 w 21600"/>
                <a:gd name="T1" fmla="*/ 0 h 21589"/>
                <a:gd name="T2" fmla="*/ 0 w 21600"/>
                <a:gd name="T3" fmla="*/ 0 h 21589"/>
                <a:gd name="T4" fmla="*/ 0 w 21600"/>
                <a:gd name="T5" fmla="*/ 0 h 2158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9"/>
                <a:gd name="T11" fmla="*/ 21600 w 21600"/>
                <a:gd name="T12" fmla="*/ 21589 h 215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9" fill="none" extrusionOk="0">
                  <a:moveTo>
                    <a:pt x="0" y="21589"/>
                  </a:moveTo>
                  <a:cubicBezTo>
                    <a:pt x="0" y="9930"/>
                    <a:pt x="9251" y="375"/>
                    <a:pt x="20904" y="0"/>
                  </a:cubicBezTo>
                </a:path>
                <a:path w="21600" h="21589" stroke="0" extrusionOk="0">
                  <a:moveTo>
                    <a:pt x="0" y="21589"/>
                  </a:moveTo>
                  <a:cubicBezTo>
                    <a:pt x="0" y="9930"/>
                    <a:pt x="9251" y="375"/>
                    <a:pt x="20904" y="0"/>
                  </a:cubicBezTo>
                  <a:lnTo>
                    <a:pt x="21600" y="2158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05" name="Arc 519"/>
            <p:cNvSpPr>
              <a:spLocks noChangeAspect="1"/>
            </p:cNvSpPr>
            <p:nvPr/>
          </p:nvSpPr>
          <p:spPr bwMode="auto">
            <a:xfrm rot="-120000">
              <a:off x="4580" y="1163"/>
              <a:ext cx="61" cy="270"/>
            </a:xfrm>
            <a:custGeom>
              <a:avLst/>
              <a:gdLst>
                <a:gd name="T0" fmla="*/ 0 w 21600"/>
                <a:gd name="T1" fmla="*/ 0 h 21597"/>
                <a:gd name="T2" fmla="*/ 0 w 21600"/>
                <a:gd name="T3" fmla="*/ 0 h 21597"/>
                <a:gd name="T4" fmla="*/ 0 w 21600"/>
                <a:gd name="T5" fmla="*/ 0 h 215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7"/>
                <a:gd name="T11" fmla="*/ 21600 w 21600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7" fill="none" extrusionOk="0">
                  <a:moveTo>
                    <a:pt x="0" y="21597"/>
                  </a:moveTo>
                  <a:cubicBezTo>
                    <a:pt x="0" y="9805"/>
                    <a:pt x="9456" y="193"/>
                    <a:pt x="21245" y="-1"/>
                  </a:cubicBezTo>
                </a:path>
                <a:path w="21600" h="21597" stroke="0" extrusionOk="0">
                  <a:moveTo>
                    <a:pt x="0" y="21597"/>
                  </a:moveTo>
                  <a:cubicBezTo>
                    <a:pt x="0" y="9805"/>
                    <a:pt x="9456" y="193"/>
                    <a:pt x="21245" y="-1"/>
                  </a:cubicBezTo>
                  <a:lnTo>
                    <a:pt x="21600" y="2159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06" name="Arc 520"/>
            <p:cNvSpPr>
              <a:spLocks noChangeAspect="1"/>
            </p:cNvSpPr>
            <p:nvPr/>
          </p:nvSpPr>
          <p:spPr bwMode="auto">
            <a:xfrm rot="-120000">
              <a:off x="4581" y="1165"/>
              <a:ext cx="92" cy="270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99"/>
                  </a:moveTo>
                  <a:cubicBezTo>
                    <a:pt x="0" y="9761"/>
                    <a:pt x="9527" y="129"/>
                    <a:pt x="21364" y="0"/>
                  </a:cubicBezTo>
                </a:path>
                <a:path w="21600" h="21599" stroke="0" extrusionOk="0">
                  <a:moveTo>
                    <a:pt x="0" y="21599"/>
                  </a:moveTo>
                  <a:cubicBezTo>
                    <a:pt x="0" y="9761"/>
                    <a:pt x="9527" y="129"/>
                    <a:pt x="21364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38036" name="Arc 521"/>
          <p:cNvSpPr>
            <a:spLocks noChangeAspect="1"/>
          </p:cNvSpPr>
          <p:nvPr/>
        </p:nvSpPr>
        <p:spPr bwMode="auto">
          <a:xfrm rot="-120000">
            <a:off x="4792663" y="4621213"/>
            <a:ext cx="25400" cy="128587"/>
          </a:xfrm>
          <a:custGeom>
            <a:avLst/>
            <a:gdLst>
              <a:gd name="T0" fmla="*/ 0 w 21600"/>
              <a:gd name="T1" fmla="*/ 2147483647 h 21589"/>
              <a:gd name="T2" fmla="*/ 65036 w 21600"/>
              <a:gd name="T3" fmla="*/ 0 h 21589"/>
              <a:gd name="T4" fmla="*/ 67162 w 21600"/>
              <a:gd name="T5" fmla="*/ 2147483647 h 21589"/>
              <a:gd name="T6" fmla="*/ 0 60000 65536"/>
              <a:gd name="T7" fmla="*/ 0 60000 65536"/>
              <a:gd name="T8" fmla="*/ 0 60000 65536"/>
              <a:gd name="T9" fmla="*/ 0 w 21600"/>
              <a:gd name="T10" fmla="*/ 0 h 21589"/>
              <a:gd name="T11" fmla="*/ 21600 w 21600"/>
              <a:gd name="T12" fmla="*/ 21589 h 2158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89" fill="none" extrusionOk="0">
                <a:moveTo>
                  <a:pt x="0" y="21458"/>
                </a:moveTo>
                <a:cubicBezTo>
                  <a:pt x="70" y="9845"/>
                  <a:pt x="9310" y="367"/>
                  <a:pt x="20916" y="-1"/>
                </a:cubicBezTo>
              </a:path>
              <a:path w="21600" h="21589" stroke="0" extrusionOk="0">
                <a:moveTo>
                  <a:pt x="0" y="21458"/>
                </a:moveTo>
                <a:cubicBezTo>
                  <a:pt x="70" y="9845"/>
                  <a:pt x="9310" y="367"/>
                  <a:pt x="20916" y="-1"/>
                </a:cubicBezTo>
                <a:lnTo>
                  <a:pt x="21600" y="21589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8037" name="Arc 522"/>
          <p:cNvSpPr>
            <a:spLocks noChangeAspect="1"/>
          </p:cNvSpPr>
          <p:nvPr/>
        </p:nvSpPr>
        <p:spPr bwMode="auto">
          <a:xfrm rot="-120000">
            <a:off x="4768850" y="4664075"/>
            <a:ext cx="49213" cy="128588"/>
          </a:xfrm>
          <a:custGeom>
            <a:avLst/>
            <a:gdLst>
              <a:gd name="T0" fmla="*/ 0 w 21600"/>
              <a:gd name="T1" fmla="*/ 2147483647 h 21597"/>
              <a:gd name="T2" fmla="*/ 6771039 w 21600"/>
              <a:gd name="T3" fmla="*/ 0 h 21597"/>
              <a:gd name="T4" fmla="*/ 6883937 w 21600"/>
              <a:gd name="T5" fmla="*/ 2147483647 h 21597"/>
              <a:gd name="T6" fmla="*/ 0 60000 65536"/>
              <a:gd name="T7" fmla="*/ 0 60000 65536"/>
              <a:gd name="T8" fmla="*/ 0 60000 65536"/>
              <a:gd name="T9" fmla="*/ 0 w 21600"/>
              <a:gd name="T10" fmla="*/ 0 h 21597"/>
              <a:gd name="T11" fmla="*/ 21600 w 21600"/>
              <a:gd name="T12" fmla="*/ 21597 h 215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7" fill="none" extrusionOk="0">
                <a:moveTo>
                  <a:pt x="0" y="21597"/>
                </a:moveTo>
                <a:cubicBezTo>
                  <a:pt x="0" y="9805"/>
                  <a:pt x="9456" y="193"/>
                  <a:pt x="21245" y="-1"/>
                </a:cubicBezTo>
              </a:path>
              <a:path w="21600" h="21597" stroke="0" extrusionOk="0">
                <a:moveTo>
                  <a:pt x="0" y="21597"/>
                </a:moveTo>
                <a:cubicBezTo>
                  <a:pt x="0" y="9805"/>
                  <a:pt x="9456" y="193"/>
                  <a:pt x="21245" y="-1"/>
                </a:cubicBezTo>
                <a:lnTo>
                  <a:pt x="21600" y="21597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38019" name="Group 523"/>
          <p:cNvGrpSpPr>
            <a:grpSpLocks noChangeAspect="1"/>
          </p:cNvGrpSpPr>
          <p:nvPr/>
        </p:nvGrpSpPr>
        <p:grpSpPr bwMode="auto">
          <a:xfrm>
            <a:off x="5133975" y="4638675"/>
            <a:ext cx="74613" cy="217488"/>
            <a:chOff x="4553" y="1211"/>
            <a:chExt cx="94" cy="274"/>
          </a:xfrm>
        </p:grpSpPr>
        <p:sp>
          <p:nvSpPr>
            <p:cNvPr id="38201" name="Arc 524"/>
            <p:cNvSpPr>
              <a:spLocks noChangeAspect="1"/>
            </p:cNvSpPr>
            <p:nvPr/>
          </p:nvSpPr>
          <p:spPr bwMode="auto">
            <a:xfrm rot="-120000">
              <a:off x="4553" y="1211"/>
              <a:ext cx="31" cy="270"/>
            </a:xfrm>
            <a:custGeom>
              <a:avLst/>
              <a:gdLst>
                <a:gd name="T0" fmla="*/ 0 w 21600"/>
                <a:gd name="T1" fmla="*/ 0 h 21589"/>
                <a:gd name="T2" fmla="*/ 0 w 21600"/>
                <a:gd name="T3" fmla="*/ 0 h 21589"/>
                <a:gd name="T4" fmla="*/ 0 w 21600"/>
                <a:gd name="T5" fmla="*/ 0 h 2158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9"/>
                <a:gd name="T11" fmla="*/ 21600 w 21600"/>
                <a:gd name="T12" fmla="*/ 21589 h 215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9" fill="none" extrusionOk="0">
                  <a:moveTo>
                    <a:pt x="0" y="21589"/>
                  </a:moveTo>
                  <a:cubicBezTo>
                    <a:pt x="0" y="9930"/>
                    <a:pt x="9251" y="375"/>
                    <a:pt x="20904" y="0"/>
                  </a:cubicBezTo>
                </a:path>
                <a:path w="21600" h="21589" stroke="0" extrusionOk="0">
                  <a:moveTo>
                    <a:pt x="0" y="21589"/>
                  </a:moveTo>
                  <a:cubicBezTo>
                    <a:pt x="0" y="9930"/>
                    <a:pt x="9251" y="375"/>
                    <a:pt x="20904" y="0"/>
                  </a:cubicBezTo>
                  <a:lnTo>
                    <a:pt x="21600" y="2158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02" name="Arc 525"/>
            <p:cNvSpPr>
              <a:spLocks noChangeAspect="1"/>
            </p:cNvSpPr>
            <p:nvPr/>
          </p:nvSpPr>
          <p:spPr bwMode="auto">
            <a:xfrm rot="-120000">
              <a:off x="4554" y="1215"/>
              <a:ext cx="60" cy="269"/>
            </a:xfrm>
            <a:custGeom>
              <a:avLst/>
              <a:gdLst>
                <a:gd name="T0" fmla="*/ 0 w 21600"/>
                <a:gd name="T1" fmla="*/ 0 h 21597"/>
                <a:gd name="T2" fmla="*/ 0 w 21600"/>
                <a:gd name="T3" fmla="*/ 0 h 21597"/>
                <a:gd name="T4" fmla="*/ 0 w 21600"/>
                <a:gd name="T5" fmla="*/ 0 h 215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7"/>
                <a:gd name="T11" fmla="*/ 21600 w 21600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7" fill="none" extrusionOk="0">
                  <a:moveTo>
                    <a:pt x="0" y="21517"/>
                  </a:moveTo>
                  <a:cubicBezTo>
                    <a:pt x="43" y="9758"/>
                    <a:pt x="9484" y="195"/>
                    <a:pt x="21240" y="-1"/>
                  </a:cubicBezTo>
                </a:path>
                <a:path w="21600" h="21597" stroke="0" extrusionOk="0">
                  <a:moveTo>
                    <a:pt x="0" y="21517"/>
                  </a:moveTo>
                  <a:cubicBezTo>
                    <a:pt x="43" y="9758"/>
                    <a:pt x="9484" y="195"/>
                    <a:pt x="21240" y="-1"/>
                  </a:cubicBezTo>
                  <a:lnTo>
                    <a:pt x="21600" y="2159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03" name="Arc 526"/>
            <p:cNvSpPr>
              <a:spLocks noChangeAspect="1"/>
            </p:cNvSpPr>
            <p:nvPr/>
          </p:nvSpPr>
          <p:spPr bwMode="auto">
            <a:xfrm rot="-120000">
              <a:off x="4556" y="1213"/>
              <a:ext cx="91" cy="2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99"/>
                  </a:moveTo>
                  <a:cubicBezTo>
                    <a:pt x="0" y="9762"/>
                    <a:pt x="9525" y="131"/>
                    <a:pt x="21361" y="0"/>
                  </a:cubicBezTo>
                </a:path>
                <a:path w="21600" h="21599" stroke="0" extrusionOk="0">
                  <a:moveTo>
                    <a:pt x="0" y="21599"/>
                  </a:moveTo>
                  <a:cubicBezTo>
                    <a:pt x="0" y="9762"/>
                    <a:pt x="9525" y="131"/>
                    <a:pt x="21361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020" name="Group 527"/>
          <p:cNvGrpSpPr>
            <a:grpSpLocks noChangeAspect="1"/>
          </p:cNvGrpSpPr>
          <p:nvPr/>
        </p:nvGrpSpPr>
        <p:grpSpPr bwMode="auto">
          <a:xfrm>
            <a:off x="5105400" y="4594225"/>
            <a:ext cx="74613" cy="217488"/>
            <a:chOff x="4516" y="1156"/>
            <a:chExt cx="94" cy="273"/>
          </a:xfrm>
        </p:grpSpPr>
        <p:sp>
          <p:nvSpPr>
            <p:cNvPr id="38198" name="Arc 528"/>
            <p:cNvSpPr>
              <a:spLocks noChangeAspect="1"/>
            </p:cNvSpPr>
            <p:nvPr/>
          </p:nvSpPr>
          <p:spPr bwMode="auto">
            <a:xfrm rot="-120000">
              <a:off x="4516" y="1156"/>
              <a:ext cx="31" cy="270"/>
            </a:xfrm>
            <a:custGeom>
              <a:avLst/>
              <a:gdLst>
                <a:gd name="T0" fmla="*/ 0 w 21600"/>
                <a:gd name="T1" fmla="*/ 0 h 21589"/>
                <a:gd name="T2" fmla="*/ 0 w 21600"/>
                <a:gd name="T3" fmla="*/ 0 h 21589"/>
                <a:gd name="T4" fmla="*/ 0 w 21600"/>
                <a:gd name="T5" fmla="*/ 0 h 2158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9"/>
                <a:gd name="T11" fmla="*/ 21600 w 21600"/>
                <a:gd name="T12" fmla="*/ 21589 h 215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9" fill="none" extrusionOk="0">
                  <a:moveTo>
                    <a:pt x="0" y="21509"/>
                  </a:moveTo>
                  <a:cubicBezTo>
                    <a:pt x="43" y="9881"/>
                    <a:pt x="9283" y="374"/>
                    <a:pt x="20905" y="0"/>
                  </a:cubicBezTo>
                </a:path>
                <a:path w="21600" h="21589" stroke="0" extrusionOk="0">
                  <a:moveTo>
                    <a:pt x="0" y="21509"/>
                  </a:moveTo>
                  <a:cubicBezTo>
                    <a:pt x="43" y="9881"/>
                    <a:pt x="9283" y="374"/>
                    <a:pt x="20905" y="0"/>
                  </a:cubicBezTo>
                  <a:lnTo>
                    <a:pt x="21600" y="2158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99" name="Arc 529"/>
            <p:cNvSpPr>
              <a:spLocks noChangeAspect="1"/>
            </p:cNvSpPr>
            <p:nvPr/>
          </p:nvSpPr>
          <p:spPr bwMode="auto">
            <a:xfrm rot="-120000">
              <a:off x="4517" y="1158"/>
              <a:ext cx="60" cy="270"/>
            </a:xfrm>
            <a:custGeom>
              <a:avLst/>
              <a:gdLst>
                <a:gd name="T0" fmla="*/ 0 w 21600"/>
                <a:gd name="T1" fmla="*/ 0 h 21597"/>
                <a:gd name="T2" fmla="*/ 0 w 21600"/>
                <a:gd name="T3" fmla="*/ 0 h 21597"/>
                <a:gd name="T4" fmla="*/ 0 w 21600"/>
                <a:gd name="T5" fmla="*/ 0 h 215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7"/>
                <a:gd name="T11" fmla="*/ 21600 w 21600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7" fill="none" extrusionOk="0">
                  <a:moveTo>
                    <a:pt x="0" y="21597"/>
                  </a:moveTo>
                  <a:cubicBezTo>
                    <a:pt x="0" y="9808"/>
                    <a:pt x="9452" y="196"/>
                    <a:pt x="21240" y="0"/>
                  </a:cubicBezTo>
                </a:path>
                <a:path w="21600" h="21597" stroke="0" extrusionOk="0">
                  <a:moveTo>
                    <a:pt x="0" y="21597"/>
                  </a:moveTo>
                  <a:cubicBezTo>
                    <a:pt x="0" y="9808"/>
                    <a:pt x="9452" y="196"/>
                    <a:pt x="21240" y="0"/>
                  </a:cubicBezTo>
                  <a:lnTo>
                    <a:pt x="21600" y="2159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200" name="Arc 530"/>
            <p:cNvSpPr>
              <a:spLocks noChangeAspect="1"/>
            </p:cNvSpPr>
            <p:nvPr/>
          </p:nvSpPr>
          <p:spPr bwMode="auto">
            <a:xfrm rot="-120000">
              <a:off x="4519" y="1159"/>
              <a:ext cx="91" cy="270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20"/>
                  </a:moveTo>
                  <a:cubicBezTo>
                    <a:pt x="43" y="9714"/>
                    <a:pt x="9556" y="130"/>
                    <a:pt x="21362" y="0"/>
                  </a:cubicBezTo>
                </a:path>
                <a:path w="21600" h="21599" stroke="0" extrusionOk="0">
                  <a:moveTo>
                    <a:pt x="0" y="21520"/>
                  </a:moveTo>
                  <a:cubicBezTo>
                    <a:pt x="43" y="9714"/>
                    <a:pt x="9556" y="130"/>
                    <a:pt x="21362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021" name="Group 531"/>
          <p:cNvGrpSpPr>
            <a:grpSpLocks noChangeAspect="1"/>
          </p:cNvGrpSpPr>
          <p:nvPr/>
        </p:nvGrpSpPr>
        <p:grpSpPr bwMode="auto">
          <a:xfrm>
            <a:off x="5207000" y="4643438"/>
            <a:ext cx="76200" cy="219075"/>
            <a:chOff x="4645" y="1217"/>
            <a:chExt cx="95" cy="277"/>
          </a:xfrm>
        </p:grpSpPr>
        <p:sp>
          <p:nvSpPr>
            <p:cNvPr id="38195" name="Arc 532"/>
            <p:cNvSpPr>
              <a:spLocks noChangeAspect="1"/>
            </p:cNvSpPr>
            <p:nvPr/>
          </p:nvSpPr>
          <p:spPr bwMode="auto">
            <a:xfrm rot="-120000">
              <a:off x="4645" y="1217"/>
              <a:ext cx="31" cy="273"/>
            </a:xfrm>
            <a:custGeom>
              <a:avLst/>
              <a:gdLst>
                <a:gd name="T0" fmla="*/ 0 w 21600"/>
                <a:gd name="T1" fmla="*/ 0 h 21588"/>
                <a:gd name="T2" fmla="*/ 0 w 21600"/>
                <a:gd name="T3" fmla="*/ 0 h 21588"/>
                <a:gd name="T4" fmla="*/ 0 w 21600"/>
                <a:gd name="T5" fmla="*/ 0 h 215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8"/>
                <a:gd name="T11" fmla="*/ 21600 w 21600"/>
                <a:gd name="T12" fmla="*/ 21588 h 215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8" fill="none" extrusionOk="0">
                  <a:moveTo>
                    <a:pt x="0" y="21588"/>
                  </a:moveTo>
                  <a:cubicBezTo>
                    <a:pt x="0" y="9934"/>
                    <a:pt x="9244" y="381"/>
                    <a:pt x="20891" y="-1"/>
                  </a:cubicBezTo>
                </a:path>
                <a:path w="21600" h="21588" stroke="0" extrusionOk="0">
                  <a:moveTo>
                    <a:pt x="0" y="21588"/>
                  </a:moveTo>
                  <a:cubicBezTo>
                    <a:pt x="0" y="9934"/>
                    <a:pt x="9244" y="381"/>
                    <a:pt x="20891" y="-1"/>
                  </a:cubicBezTo>
                  <a:lnTo>
                    <a:pt x="21600" y="2158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96" name="Arc 533"/>
            <p:cNvSpPr>
              <a:spLocks noChangeAspect="1"/>
            </p:cNvSpPr>
            <p:nvPr/>
          </p:nvSpPr>
          <p:spPr bwMode="auto">
            <a:xfrm rot="-120000">
              <a:off x="4646" y="1223"/>
              <a:ext cx="62" cy="271"/>
            </a:xfrm>
            <a:custGeom>
              <a:avLst/>
              <a:gdLst>
                <a:gd name="T0" fmla="*/ 0 w 21600"/>
                <a:gd name="T1" fmla="*/ 0 h 21597"/>
                <a:gd name="T2" fmla="*/ 0 w 21600"/>
                <a:gd name="T3" fmla="*/ 0 h 21597"/>
                <a:gd name="T4" fmla="*/ 0 w 21600"/>
                <a:gd name="T5" fmla="*/ 0 h 215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7"/>
                <a:gd name="T11" fmla="*/ 21600 w 21600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7" fill="none" extrusionOk="0">
                  <a:moveTo>
                    <a:pt x="0" y="21518"/>
                  </a:moveTo>
                  <a:cubicBezTo>
                    <a:pt x="43" y="9756"/>
                    <a:pt x="9488" y="190"/>
                    <a:pt x="21248" y="-1"/>
                  </a:cubicBezTo>
                </a:path>
                <a:path w="21600" h="21597" stroke="0" extrusionOk="0">
                  <a:moveTo>
                    <a:pt x="0" y="21518"/>
                  </a:moveTo>
                  <a:cubicBezTo>
                    <a:pt x="43" y="9756"/>
                    <a:pt x="9488" y="190"/>
                    <a:pt x="21248" y="-1"/>
                  </a:cubicBezTo>
                  <a:lnTo>
                    <a:pt x="21600" y="2159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97" name="Arc 534"/>
            <p:cNvSpPr>
              <a:spLocks noChangeAspect="1"/>
            </p:cNvSpPr>
            <p:nvPr/>
          </p:nvSpPr>
          <p:spPr bwMode="auto">
            <a:xfrm rot="-120000">
              <a:off x="4648" y="1224"/>
              <a:ext cx="92" cy="270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99"/>
                  </a:moveTo>
                  <a:cubicBezTo>
                    <a:pt x="0" y="9761"/>
                    <a:pt x="9527" y="129"/>
                    <a:pt x="21364" y="0"/>
                  </a:cubicBezTo>
                </a:path>
                <a:path w="21600" h="21599" stroke="0" extrusionOk="0">
                  <a:moveTo>
                    <a:pt x="0" y="21599"/>
                  </a:moveTo>
                  <a:cubicBezTo>
                    <a:pt x="0" y="9761"/>
                    <a:pt x="9527" y="129"/>
                    <a:pt x="21364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022" name="Group 535"/>
          <p:cNvGrpSpPr>
            <a:grpSpLocks noChangeAspect="1"/>
          </p:cNvGrpSpPr>
          <p:nvPr/>
        </p:nvGrpSpPr>
        <p:grpSpPr bwMode="auto">
          <a:xfrm>
            <a:off x="5080000" y="4592638"/>
            <a:ext cx="74613" cy="215900"/>
            <a:chOff x="4485" y="1154"/>
            <a:chExt cx="93" cy="272"/>
          </a:xfrm>
        </p:grpSpPr>
        <p:sp>
          <p:nvSpPr>
            <p:cNvPr id="38192" name="Arc 536"/>
            <p:cNvSpPr>
              <a:spLocks noChangeAspect="1"/>
            </p:cNvSpPr>
            <p:nvPr/>
          </p:nvSpPr>
          <p:spPr bwMode="auto">
            <a:xfrm rot="-120000">
              <a:off x="4485" y="1154"/>
              <a:ext cx="31" cy="270"/>
            </a:xfrm>
            <a:custGeom>
              <a:avLst/>
              <a:gdLst>
                <a:gd name="T0" fmla="*/ 0 w 21600"/>
                <a:gd name="T1" fmla="*/ 0 h 21588"/>
                <a:gd name="T2" fmla="*/ 0 w 21600"/>
                <a:gd name="T3" fmla="*/ 0 h 21588"/>
                <a:gd name="T4" fmla="*/ 0 w 21600"/>
                <a:gd name="T5" fmla="*/ 0 h 215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8"/>
                <a:gd name="T11" fmla="*/ 21600 w 21600"/>
                <a:gd name="T12" fmla="*/ 21588 h 215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8" fill="none" extrusionOk="0">
                  <a:moveTo>
                    <a:pt x="0" y="21509"/>
                  </a:moveTo>
                  <a:cubicBezTo>
                    <a:pt x="42" y="9885"/>
                    <a:pt x="9275" y="380"/>
                    <a:pt x="20892" y="-1"/>
                  </a:cubicBezTo>
                </a:path>
                <a:path w="21600" h="21588" stroke="0" extrusionOk="0">
                  <a:moveTo>
                    <a:pt x="0" y="21509"/>
                  </a:moveTo>
                  <a:cubicBezTo>
                    <a:pt x="42" y="9885"/>
                    <a:pt x="9275" y="380"/>
                    <a:pt x="20892" y="-1"/>
                  </a:cubicBezTo>
                  <a:lnTo>
                    <a:pt x="21600" y="2158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93" name="Arc 537"/>
            <p:cNvSpPr>
              <a:spLocks noChangeAspect="1"/>
            </p:cNvSpPr>
            <p:nvPr/>
          </p:nvSpPr>
          <p:spPr bwMode="auto">
            <a:xfrm rot="-120000">
              <a:off x="4487" y="1155"/>
              <a:ext cx="61" cy="270"/>
            </a:xfrm>
            <a:custGeom>
              <a:avLst/>
              <a:gdLst>
                <a:gd name="T0" fmla="*/ 0 w 21600"/>
                <a:gd name="T1" fmla="*/ 0 h 21597"/>
                <a:gd name="T2" fmla="*/ 0 w 21600"/>
                <a:gd name="T3" fmla="*/ 0 h 21597"/>
                <a:gd name="T4" fmla="*/ 0 w 21600"/>
                <a:gd name="T5" fmla="*/ 0 h 215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7"/>
                <a:gd name="T11" fmla="*/ 21600 w 21600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7" fill="none" extrusionOk="0">
                  <a:moveTo>
                    <a:pt x="0" y="21597"/>
                  </a:moveTo>
                  <a:cubicBezTo>
                    <a:pt x="0" y="9805"/>
                    <a:pt x="9456" y="193"/>
                    <a:pt x="21245" y="-1"/>
                  </a:cubicBezTo>
                </a:path>
                <a:path w="21600" h="21597" stroke="0" extrusionOk="0">
                  <a:moveTo>
                    <a:pt x="0" y="21597"/>
                  </a:moveTo>
                  <a:cubicBezTo>
                    <a:pt x="0" y="9805"/>
                    <a:pt x="9456" y="193"/>
                    <a:pt x="21245" y="-1"/>
                  </a:cubicBezTo>
                  <a:lnTo>
                    <a:pt x="21600" y="2159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94" name="Arc 538"/>
            <p:cNvSpPr>
              <a:spLocks noChangeAspect="1"/>
            </p:cNvSpPr>
            <p:nvPr/>
          </p:nvSpPr>
          <p:spPr bwMode="auto">
            <a:xfrm rot="-120000">
              <a:off x="4487" y="1156"/>
              <a:ext cx="91" cy="270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19"/>
                  </a:moveTo>
                  <a:cubicBezTo>
                    <a:pt x="43" y="9713"/>
                    <a:pt x="9557" y="129"/>
                    <a:pt x="21363" y="0"/>
                  </a:cubicBezTo>
                </a:path>
                <a:path w="21600" h="21599" stroke="0" extrusionOk="0">
                  <a:moveTo>
                    <a:pt x="0" y="21519"/>
                  </a:moveTo>
                  <a:cubicBezTo>
                    <a:pt x="43" y="9713"/>
                    <a:pt x="9557" y="129"/>
                    <a:pt x="21363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023" name="Group 539"/>
          <p:cNvGrpSpPr>
            <a:grpSpLocks noChangeAspect="1"/>
          </p:cNvGrpSpPr>
          <p:nvPr/>
        </p:nvGrpSpPr>
        <p:grpSpPr bwMode="auto">
          <a:xfrm>
            <a:off x="5049838" y="4584700"/>
            <a:ext cx="73025" cy="217488"/>
            <a:chOff x="4451" y="1096"/>
            <a:chExt cx="92" cy="273"/>
          </a:xfrm>
        </p:grpSpPr>
        <p:sp>
          <p:nvSpPr>
            <p:cNvPr id="38189" name="Arc 540"/>
            <p:cNvSpPr>
              <a:spLocks noChangeAspect="1"/>
            </p:cNvSpPr>
            <p:nvPr/>
          </p:nvSpPr>
          <p:spPr bwMode="auto">
            <a:xfrm rot="-120000">
              <a:off x="4451" y="1096"/>
              <a:ext cx="30" cy="270"/>
            </a:xfrm>
            <a:custGeom>
              <a:avLst/>
              <a:gdLst>
                <a:gd name="T0" fmla="*/ 0 w 21600"/>
                <a:gd name="T1" fmla="*/ 0 h 21588"/>
                <a:gd name="T2" fmla="*/ 0 w 21600"/>
                <a:gd name="T3" fmla="*/ 0 h 21588"/>
                <a:gd name="T4" fmla="*/ 0 w 21600"/>
                <a:gd name="T5" fmla="*/ 0 h 215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8"/>
                <a:gd name="T11" fmla="*/ 21600 w 21600"/>
                <a:gd name="T12" fmla="*/ 21588 h 215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8" fill="none" extrusionOk="0">
                  <a:moveTo>
                    <a:pt x="0" y="21509"/>
                  </a:moveTo>
                  <a:cubicBezTo>
                    <a:pt x="42" y="9894"/>
                    <a:pt x="9262" y="392"/>
                    <a:pt x="20870" y="0"/>
                  </a:cubicBezTo>
                </a:path>
                <a:path w="21600" h="21588" stroke="0" extrusionOk="0">
                  <a:moveTo>
                    <a:pt x="0" y="21509"/>
                  </a:moveTo>
                  <a:cubicBezTo>
                    <a:pt x="42" y="9894"/>
                    <a:pt x="9262" y="392"/>
                    <a:pt x="20870" y="0"/>
                  </a:cubicBezTo>
                  <a:lnTo>
                    <a:pt x="21600" y="2158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90" name="Arc 541"/>
            <p:cNvSpPr>
              <a:spLocks noChangeAspect="1"/>
            </p:cNvSpPr>
            <p:nvPr/>
          </p:nvSpPr>
          <p:spPr bwMode="auto">
            <a:xfrm rot="-120000">
              <a:off x="4451" y="1097"/>
              <a:ext cx="60" cy="270"/>
            </a:xfrm>
            <a:custGeom>
              <a:avLst/>
              <a:gdLst>
                <a:gd name="T0" fmla="*/ 0 w 21600"/>
                <a:gd name="T1" fmla="*/ 0 h 21597"/>
                <a:gd name="T2" fmla="*/ 0 w 21600"/>
                <a:gd name="T3" fmla="*/ 0 h 21597"/>
                <a:gd name="T4" fmla="*/ 0 w 21600"/>
                <a:gd name="T5" fmla="*/ 0 h 215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7"/>
                <a:gd name="T11" fmla="*/ 21600 w 21600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7" fill="none" extrusionOk="0">
                  <a:moveTo>
                    <a:pt x="0" y="21517"/>
                  </a:moveTo>
                  <a:cubicBezTo>
                    <a:pt x="43" y="9758"/>
                    <a:pt x="9484" y="195"/>
                    <a:pt x="21240" y="-1"/>
                  </a:cubicBezTo>
                </a:path>
                <a:path w="21600" h="21597" stroke="0" extrusionOk="0">
                  <a:moveTo>
                    <a:pt x="0" y="21517"/>
                  </a:moveTo>
                  <a:cubicBezTo>
                    <a:pt x="43" y="9758"/>
                    <a:pt x="9484" y="195"/>
                    <a:pt x="21240" y="-1"/>
                  </a:cubicBezTo>
                  <a:lnTo>
                    <a:pt x="21600" y="2159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91" name="Arc 542"/>
            <p:cNvSpPr>
              <a:spLocks noChangeAspect="1"/>
            </p:cNvSpPr>
            <p:nvPr/>
          </p:nvSpPr>
          <p:spPr bwMode="auto">
            <a:xfrm rot="-120000">
              <a:off x="4453" y="1099"/>
              <a:ext cx="90" cy="270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99"/>
                  </a:moveTo>
                  <a:cubicBezTo>
                    <a:pt x="0" y="9763"/>
                    <a:pt x="9524" y="132"/>
                    <a:pt x="21359" y="0"/>
                  </a:cubicBezTo>
                </a:path>
                <a:path w="21600" h="21599" stroke="0" extrusionOk="0">
                  <a:moveTo>
                    <a:pt x="0" y="21599"/>
                  </a:moveTo>
                  <a:cubicBezTo>
                    <a:pt x="0" y="9763"/>
                    <a:pt x="9524" y="132"/>
                    <a:pt x="21359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38043" name="Arc 543"/>
          <p:cNvSpPr>
            <a:spLocks noChangeAspect="1"/>
          </p:cNvSpPr>
          <p:nvPr/>
        </p:nvSpPr>
        <p:spPr bwMode="auto">
          <a:xfrm rot="-120000">
            <a:off x="4997450" y="4610100"/>
            <a:ext cx="69850" cy="171450"/>
          </a:xfrm>
          <a:custGeom>
            <a:avLst/>
            <a:gdLst>
              <a:gd name="T0" fmla="*/ 0 w 21600"/>
              <a:gd name="T1" fmla="*/ 2147483647 h 21599"/>
              <a:gd name="T2" fmla="*/ 78975150 w 21600"/>
              <a:gd name="T3" fmla="*/ 0 h 21599"/>
              <a:gd name="T4" fmla="*/ 79880819 w 21600"/>
              <a:gd name="T5" fmla="*/ 2147483647 h 21599"/>
              <a:gd name="T6" fmla="*/ 0 60000 65536"/>
              <a:gd name="T7" fmla="*/ 0 60000 65536"/>
              <a:gd name="T8" fmla="*/ 0 60000 65536"/>
              <a:gd name="T9" fmla="*/ 0 w 21600"/>
              <a:gd name="T10" fmla="*/ 0 h 21599"/>
              <a:gd name="T11" fmla="*/ 21600 w 21600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9" fill="none" extrusionOk="0">
                <a:moveTo>
                  <a:pt x="0" y="21499"/>
                </a:moveTo>
                <a:cubicBezTo>
                  <a:pt x="54" y="9704"/>
                  <a:pt x="9560" y="134"/>
                  <a:pt x="21355" y="0"/>
                </a:cubicBezTo>
              </a:path>
              <a:path w="21600" h="21599" stroke="0" extrusionOk="0">
                <a:moveTo>
                  <a:pt x="0" y="21499"/>
                </a:moveTo>
                <a:cubicBezTo>
                  <a:pt x="54" y="9704"/>
                  <a:pt x="9560" y="134"/>
                  <a:pt x="21355" y="0"/>
                </a:cubicBezTo>
                <a:lnTo>
                  <a:pt x="21600" y="21599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38024" name="Group 544"/>
          <p:cNvGrpSpPr>
            <a:grpSpLocks noChangeAspect="1"/>
          </p:cNvGrpSpPr>
          <p:nvPr/>
        </p:nvGrpSpPr>
        <p:grpSpPr bwMode="auto">
          <a:xfrm>
            <a:off x="5024438" y="4583113"/>
            <a:ext cx="74612" cy="215900"/>
            <a:chOff x="4419" y="1093"/>
            <a:chExt cx="93" cy="273"/>
          </a:xfrm>
        </p:grpSpPr>
        <p:sp>
          <p:nvSpPr>
            <p:cNvPr id="38186" name="Arc 545"/>
            <p:cNvSpPr>
              <a:spLocks noChangeAspect="1"/>
            </p:cNvSpPr>
            <p:nvPr/>
          </p:nvSpPr>
          <p:spPr bwMode="auto">
            <a:xfrm rot="-120000">
              <a:off x="4419" y="1093"/>
              <a:ext cx="31" cy="270"/>
            </a:xfrm>
            <a:custGeom>
              <a:avLst/>
              <a:gdLst>
                <a:gd name="T0" fmla="*/ 0 w 21600"/>
                <a:gd name="T1" fmla="*/ 0 h 21588"/>
                <a:gd name="T2" fmla="*/ 0 w 21600"/>
                <a:gd name="T3" fmla="*/ 0 h 21588"/>
                <a:gd name="T4" fmla="*/ 0 w 21600"/>
                <a:gd name="T5" fmla="*/ 0 h 215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8"/>
                <a:gd name="T11" fmla="*/ 21600 w 21600"/>
                <a:gd name="T12" fmla="*/ 21588 h 215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8" fill="none" extrusionOk="0">
                  <a:moveTo>
                    <a:pt x="0" y="21588"/>
                  </a:moveTo>
                  <a:cubicBezTo>
                    <a:pt x="0" y="9934"/>
                    <a:pt x="9244" y="381"/>
                    <a:pt x="20891" y="-1"/>
                  </a:cubicBezTo>
                </a:path>
                <a:path w="21600" h="21588" stroke="0" extrusionOk="0">
                  <a:moveTo>
                    <a:pt x="0" y="21588"/>
                  </a:moveTo>
                  <a:cubicBezTo>
                    <a:pt x="0" y="9934"/>
                    <a:pt x="9244" y="381"/>
                    <a:pt x="20891" y="-1"/>
                  </a:cubicBezTo>
                  <a:lnTo>
                    <a:pt x="21600" y="2158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87" name="Arc 546"/>
            <p:cNvSpPr>
              <a:spLocks noChangeAspect="1"/>
            </p:cNvSpPr>
            <p:nvPr/>
          </p:nvSpPr>
          <p:spPr bwMode="auto">
            <a:xfrm rot="-120000">
              <a:off x="4420" y="1096"/>
              <a:ext cx="60" cy="270"/>
            </a:xfrm>
            <a:custGeom>
              <a:avLst/>
              <a:gdLst>
                <a:gd name="T0" fmla="*/ 0 w 21600"/>
                <a:gd name="T1" fmla="*/ 0 h 21597"/>
                <a:gd name="T2" fmla="*/ 0 w 21600"/>
                <a:gd name="T3" fmla="*/ 0 h 21597"/>
                <a:gd name="T4" fmla="*/ 0 w 21600"/>
                <a:gd name="T5" fmla="*/ 0 h 215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7"/>
                <a:gd name="T11" fmla="*/ 21600 w 21600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7" fill="none" extrusionOk="0">
                  <a:moveTo>
                    <a:pt x="0" y="21518"/>
                  </a:moveTo>
                  <a:cubicBezTo>
                    <a:pt x="43" y="9760"/>
                    <a:pt x="9482" y="197"/>
                    <a:pt x="21238" y="0"/>
                  </a:cubicBezTo>
                </a:path>
                <a:path w="21600" h="21597" stroke="0" extrusionOk="0">
                  <a:moveTo>
                    <a:pt x="0" y="21518"/>
                  </a:moveTo>
                  <a:cubicBezTo>
                    <a:pt x="43" y="9760"/>
                    <a:pt x="9482" y="197"/>
                    <a:pt x="21238" y="0"/>
                  </a:cubicBezTo>
                  <a:lnTo>
                    <a:pt x="21600" y="2159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88" name="Arc 547"/>
            <p:cNvSpPr>
              <a:spLocks noChangeAspect="1"/>
            </p:cNvSpPr>
            <p:nvPr/>
          </p:nvSpPr>
          <p:spPr bwMode="auto">
            <a:xfrm rot="-120000">
              <a:off x="4421" y="1096"/>
              <a:ext cx="91" cy="270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19"/>
                  </a:moveTo>
                  <a:cubicBezTo>
                    <a:pt x="43" y="9713"/>
                    <a:pt x="9557" y="129"/>
                    <a:pt x="21363" y="0"/>
                  </a:cubicBezTo>
                </a:path>
                <a:path w="21600" h="21599" stroke="0" extrusionOk="0">
                  <a:moveTo>
                    <a:pt x="0" y="21519"/>
                  </a:moveTo>
                  <a:cubicBezTo>
                    <a:pt x="43" y="9713"/>
                    <a:pt x="9557" y="129"/>
                    <a:pt x="21363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025" name="Group 548"/>
          <p:cNvGrpSpPr>
            <a:grpSpLocks noChangeAspect="1"/>
          </p:cNvGrpSpPr>
          <p:nvPr/>
        </p:nvGrpSpPr>
        <p:grpSpPr bwMode="auto">
          <a:xfrm>
            <a:off x="4991100" y="4619625"/>
            <a:ext cx="73025" cy="215900"/>
            <a:chOff x="4356" y="1087"/>
            <a:chExt cx="92" cy="272"/>
          </a:xfrm>
        </p:grpSpPr>
        <p:sp>
          <p:nvSpPr>
            <p:cNvPr id="38183" name="Arc 549"/>
            <p:cNvSpPr>
              <a:spLocks noChangeAspect="1"/>
            </p:cNvSpPr>
            <p:nvPr/>
          </p:nvSpPr>
          <p:spPr bwMode="auto">
            <a:xfrm rot="-120000">
              <a:off x="4356" y="1087"/>
              <a:ext cx="31" cy="270"/>
            </a:xfrm>
            <a:custGeom>
              <a:avLst/>
              <a:gdLst>
                <a:gd name="T0" fmla="*/ 0 w 21600"/>
                <a:gd name="T1" fmla="*/ 0 h 21588"/>
                <a:gd name="T2" fmla="*/ 0 w 21600"/>
                <a:gd name="T3" fmla="*/ 0 h 21588"/>
                <a:gd name="T4" fmla="*/ 0 w 21600"/>
                <a:gd name="T5" fmla="*/ 0 h 215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8"/>
                <a:gd name="T11" fmla="*/ 21600 w 21600"/>
                <a:gd name="T12" fmla="*/ 21588 h 215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8" fill="none" extrusionOk="0">
                  <a:moveTo>
                    <a:pt x="0" y="21588"/>
                  </a:moveTo>
                  <a:cubicBezTo>
                    <a:pt x="0" y="9934"/>
                    <a:pt x="9244" y="381"/>
                    <a:pt x="20891" y="-1"/>
                  </a:cubicBezTo>
                </a:path>
                <a:path w="21600" h="21588" stroke="0" extrusionOk="0">
                  <a:moveTo>
                    <a:pt x="0" y="21588"/>
                  </a:moveTo>
                  <a:cubicBezTo>
                    <a:pt x="0" y="9934"/>
                    <a:pt x="9244" y="381"/>
                    <a:pt x="20891" y="-1"/>
                  </a:cubicBezTo>
                  <a:lnTo>
                    <a:pt x="21600" y="2158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84" name="Arc 550"/>
            <p:cNvSpPr>
              <a:spLocks noChangeAspect="1"/>
            </p:cNvSpPr>
            <p:nvPr/>
          </p:nvSpPr>
          <p:spPr bwMode="auto">
            <a:xfrm rot="-120000">
              <a:off x="4356" y="1087"/>
              <a:ext cx="61" cy="271"/>
            </a:xfrm>
            <a:custGeom>
              <a:avLst/>
              <a:gdLst>
                <a:gd name="T0" fmla="*/ 0 w 21600"/>
                <a:gd name="T1" fmla="*/ 0 h 21597"/>
                <a:gd name="T2" fmla="*/ 0 w 21600"/>
                <a:gd name="T3" fmla="*/ 0 h 21597"/>
                <a:gd name="T4" fmla="*/ 0 w 21600"/>
                <a:gd name="T5" fmla="*/ 0 h 215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7"/>
                <a:gd name="T11" fmla="*/ 21600 w 21600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7" fill="none" extrusionOk="0">
                  <a:moveTo>
                    <a:pt x="0" y="21597"/>
                  </a:moveTo>
                  <a:cubicBezTo>
                    <a:pt x="0" y="9805"/>
                    <a:pt x="9456" y="193"/>
                    <a:pt x="21245" y="-1"/>
                  </a:cubicBezTo>
                </a:path>
                <a:path w="21600" h="21597" stroke="0" extrusionOk="0">
                  <a:moveTo>
                    <a:pt x="0" y="21597"/>
                  </a:moveTo>
                  <a:cubicBezTo>
                    <a:pt x="0" y="9805"/>
                    <a:pt x="9456" y="193"/>
                    <a:pt x="21245" y="-1"/>
                  </a:cubicBezTo>
                  <a:lnTo>
                    <a:pt x="21600" y="2159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85" name="Arc 551"/>
            <p:cNvSpPr>
              <a:spLocks noChangeAspect="1"/>
            </p:cNvSpPr>
            <p:nvPr/>
          </p:nvSpPr>
          <p:spPr bwMode="auto">
            <a:xfrm rot="-120000">
              <a:off x="4358" y="1089"/>
              <a:ext cx="90" cy="270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20"/>
                  </a:moveTo>
                  <a:cubicBezTo>
                    <a:pt x="43" y="9715"/>
                    <a:pt x="9555" y="132"/>
                    <a:pt x="21359" y="0"/>
                  </a:cubicBezTo>
                </a:path>
                <a:path w="21600" h="21599" stroke="0" extrusionOk="0">
                  <a:moveTo>
                    <a:pt x="0" y="21520"/>
                  </a:moveTo>
                  <a:cubicBezTo>
                    <a:pt x="43" y="9715"/>
                    <a:pt x="9555" y="132"/>
                    <a:pt x="21359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026" name="Group 552"/>
          <p:cNvGrpSpPr>
            <a:grpSpLocks noChangeAspect="1"/>
          </p:cNvGrpSpPr>
          <p:nvPr/>
        </p:nvGrpSpPr>
        <p:grpSpPr bwMode="auto">
          <a:xfrm>
            <a:off x="5180013" y="4643438"/>
            <a:ext cx="74612" cy="217487"/>
            <a:chOff x="4611" y="1217"/>
            <a:chExt cx="93" cy="274"/>
          </a:xfrm>
        </p:grpSpPr>
        <p:sp>
          <p:nvSpPr>
            <p:cNvPr id="38180" name="Arc 553"/>
            <p:cNvSpPr>
              <a:spLocks noChangeAspect="1"/>
            </p:cNvSpPr>
            <p:nvPr/>
          </p:nvSpPr>
          <p:spPr bwMode="auto">
            <a:xfrm rot="-120000">
              <a:off x="4611" y="1219"/>
              <a:ext cx="31" cy="270"/>
            </a:xfrm>
            <a:custGeom>
              <a:avLst/>
              <a:gdLst>
                <a:gd name="T0" fmla="*/ 0 w 21600"/>
                <a:gd name="T1" fmla="*/ 0 h 21589"/>
                <a:gd name="T2" fmla="*/ 0 w 21600"/>
                <a:gd name="T3" fmla="*/ 0 h 21589"/>
                <a:gd name="T4" fmla="*/ 0 w 21600"/>
                <a:gd name="T5" fmla="*/ 0 h 2158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9"/>
                <a:gd name="T11" fmla="*/ 21600 w 21600"/>
                <a:gd name="T12" fmla="*/ 21589 h 215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9" fill="none" extrusionOk="0">
                  <a:moveTo>
                    <a:pt x="0" y="21509"/>
                  </a:moveTo>
                  <a:cubicBezTo>
                    <a:pt x="43" y="9881"/>
                    <a:pt x="9283" y="374"/>
                    <a:pt x="20905" y="0"/>
                  </a:cubicBezTo>
                </a:path>
                <a:path w="21600" h="21589" stroke="0" extrusionOk="0">
                  <a:moveTo>
                    <a:pt x="0" y="21509"/>
                  </a:moveTo>
                  <a:cubicBezTo>
                    <a:pt x="43" y="9881"/>
                    <a:pt x="9283" y="374"/>
                    <a:pt x="20905" y="0"/>
                  </a:cubicBezTo>
                  <a:lnTo>
                    <a:pt x="21600" y="2158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81" name="Arc 554"/>
            <p:cNvSpPr>
              <a:spLocks noChangeAspect="1"/>
            </p:cNvSpPr>
            <p:nvPr/>
          </p:nvSpPr>
          <p:spPr bwMode="auto">
            <a:xfrm rot="-120000">
              <a:off x="4612" y="1217"/>
              <a:ext cx="62" cy="271"/>
            </a:xfrm>
            <a:custGeom>
              <a:avLst/>
              <a:gdLst>
                <a:gd name="T0" fmla="*/ 0 w 21600"/>
                <a:gd name="T1" fmla="*/ 0 h 21597"/>
                <a:gd name="T2" fmla="*/ 0 w 21600"/>
                <a:gd name="T3" fmla="*/ 0 h 21597"/>
                <a:gd name="T4" fmla="*/ 0 w 21600"/>
                <a:gd name="T5" fmla="*/ 0 h 215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7"/>
                <a:gd name="T11" fmla="*/ 21600 w 21600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7" fill="none" extrusionOk="0">
                  <a:moveTo>
                    <a:pt x="0" y="21518"/>
                  </a:moveTo>
                  <a:cubicBezTo>
                    <a:pt x="43" y="9756"/>
                    <a:pt x="9488" y="190"/>
                    <a:pt x="21248" y="-1"/>
                  </a:cubicBezTo>
                </a:path>
                <a:path w="21600" h="21597" stroke="0" extrusionOk="0">
                  <a:moveTo>
                    <a:pt x="0" y="21518"/>
                  </a:moveTo>
                  <a:cubicBezTo>
                    <a:pt x="43" y="9756"/>
                    <a:pt x="9488" y="190"/>
                    <a:pt x="21248" y="-1"/>
                  </a:cubicBezTo>
                  <a:lnTo>
                    <a:pt x="21600" y="2159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82" name="Arc 555"/>
            <p:cNvSpPr>
              <a:spLocks noChangeAspect="1"/>
            </p:cNvSpPr>
            <p:nvPr/>
          </p:nvSpPr>
          <p:spPr bwMode="auto">
            <a:xfrm rot="-120000">
              <a:off x="4613" y="1220"/>
              <a:ext cx="91" cy="271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19"/>
                  </a:moveTo>
                  <a:cubicBezTo>
                    <a:pt x="43" y="9713"/>
                    <a:pt x="9557" y="129"/>
                    <a:pt x="21363" y="0"/>
                  </a:cubicBezTo>
                </a:path>
                <a:path w="21600" h="21599" stroke="0" extrusionOk="0">
                  <a:moveTo>
                    <a:pt x="0" y="21519"/>
                  </a:moveTo>
                  <a:cubicBezTo>
                    <a:pt x="43" y="9713"/>
                    <a:pt x="9557" y="129"/>
                    <a:pt x="21363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38047" name="Arc 556"/>
          <p:cNvSpPr>
            <a:spLocks noChangeAspect="1"/>
          </p:cNvSpPr>
          <p:nvPr/>
        </p:nvSpPr>
        <p:spPr bwMode="auto">
          <a:xfrm rot="-450511">
            <a:off x="4695825" y="4581525"/>
            <a:ext cx="53975" cy="127000"/>
          </a:xfrm>
          <a:custGeom>
            <a:avLst/>
            <a:gdLst>
              <a:gd name="T0" fmla="*/ 0 w 21600"/>
              <a:gd name="T1" fmla="*/ 2147483647 h 21598"/>
              <a:gd name="T2" fmla="*/ 12949772 w 21600"/>
              <a:gd name="T3" fmla="*/ 0 h 21598"/>
              <a:gd name="T4" fmla="*/ 13140894 w 21600"/>
              <a:gd name="T5" fmla="*/ 2147483647 h 21598"/>
              <a:gd name="T6" fmla="*/ 0 60000 65536"/>
              <a:gd name="T7" fmla="*/ 0 60000 65536"/>
              <a:gd name="T8" fmla="*/ 0 60000 65536"/>
              <a:gd name="T9" fmla="*/ 0 w 21600"/>
              <a:gd name="T10" fmla="*/ 0 h 21598"/>
              <a:gd name="T11" fmla="*/ 21600 w 21600"/>
              <a:gd name="T12" fmla="*/ 21598 h 215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8" fill="none" extrusionOk="0">
                <a:moveTo>
                  <a:pt x="0" y="21465"/>
                </a:moveTo>
                <a:cubicBezTo>
                  <a:pt x="72" y="9710"/>
                  <a:pt x="9532" y="171"/>
                  <a:pt x="21286" y="0"/>
                </a:cubicBezTo>
              </a:path>
              <a:path w="21600" h="21598" stroke="0" extrusionOk="0">
                <a:moveTo>
                  <a:pt x="0" y="21465"/>
                </a:moveTo>
                <a:cubicBezTo>
                  <a:pt x="72" y="9710"/>
                  <a:pt x="9532" y="171"/>
                  <a:pt x="21286" y="0"/>
                </a:cubicBezTo>
                <a:lnTo>
                  <a:pt x="21600" y="21598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8048" name="Arc 557"/>
          <p:cNvSpPr>
            <a:spLocks noChangeAspect="1"/>
          </p:cNvSpPr>
          <p:nvPr/>
        </p:nvSpPr>
        <p:spPr bwMode="auto">
          <a:xfrm rot="-450511">
            <a:off x="4832350" y="4637088"/>
            <a:ext cx="107950" cy="128587"/>
          </a:xfrm>
          <a:custGeom>
            <a:avLst/>
            <a:gdLst>
              <a:gd name="T0" fmla="*/ 0 w 21600"/>
              <a:gd name="T1" fmla="*/ 2147483647 h 21599"/>
              <a:gd name="T2" fmla="*/ 1669727776 w 21600"/>
              <a:gd name="T3" fmla="*/ 0 h 21599"/>
              <a:gd name="T4" fmla="*/ 1682035670 w 21600"/>
              <a:gd name="T5" fmla="*/ 2147483647 h 21599"/>
              <a:gd name="T6" fmla="*/ 0 60000 65536"/>
              <a:gd name="T7" fmla="*/ 0 60000 65536"/>
              <a:gd name="T8" fmla="*/ 0 60000 65536"/>
              <a:gd name="T9" fmla="*/ 0 w 21600"/>
              <a:gd name="T10" fmla="*/ 0 h 21599"/>
              <a:gd name="T11" fmla="*/ 21600 w 21600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9" fill="none" extrusionOk="0">
                <a:moveTo>
                  <a:pt x="0" y="21599"/>
                </a:moveTo>
                <a:cubicBezTo>
                  <a:pt x="0" y="9731"/>
                  <a:pt x="9574" y="86"/>
                  <a:pt x="21441" y="-1"/>
                </a:cubicBezTo>
              </a:path>
              <a:path w="21600" h="21599" stroke="0" extrusionOk="0">
                <a:moveTo>
                  <a:pt x="0" y="21599"/>
                </a:moveTo>
                <a:cubicBezTo>
                  <a:pt x="0" y="9731"/>
                  <a:pt x="9574" y="86"/>
                  <a:pt x="21441" y="-1"/>
                </a:cubicBezTo>
                <a:lnTo>
                  <a:pt x="21600" y="21599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38027" name="Group 558"/>
          <p:cNvGrpSpPr>
            <a:grpSpLocks noChangeAspect="1"/>
          </p:cNvGrpSpPr>
          <p:nvPr/>
        </p:nvGrpSpPr>
        <p:grpSpPr bwMode="auto">
          <a:xfrm rot="-390511">
            <a:off x="4881563" y="4598988"/>
            <a:ext cx="82550" cy="161925"/>
            <a:chOff x="4362" y="1124"/>
            <a:chExt cx="104" cy="204"/>
          </a:xfrm>
        </p:grpSpPr>
        <p:sp>
          <p:nvSpPr>
            <p:cNvPr id="38177" name="Arc 559"/>
            <p:cNvSpPr>
              <a:spLocks noChangeAspect="1"/>
            </p:cNvSpPr>
            <p:nvPr/>
          </p:nvSpPr>
          <p:spPr bwMode="auto">
            <a:xfrm rot="-60000">
              <a:off x="4362" y="1124"/>
              <a:ext cx="34" cy="204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0" y="21485"/>
                  </a:moveTo>
                  <a:cubicBezTo>
                    <a:pt x="57" y="9843"/>
                    <a:pt x="9330" y="341"/>
                    <a:pt x="20967" y="0"/>
                  </a:cubicBezTo>
                </a:path>
                <a:path w="21600" h="21591" stroke="0" extrusionOk="0">
                  <a:moveTo>
                    <a:pt x="0" y="21485"/>
                  </a:moveTo>
                  <a:cubicBezTo>
                    <a:pt x="57" y="9843"/>
                    <a:pt x="9330" y="341"/>
                    <a:pt x="20967" y="0"/>
                  </a:cubicBezTo>
                  <a:lnTo>
                    <a:pt x="21600" y="2159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78" name="Arc 560"/>
            <p:cNvSpPr>
              <a:spLocks noChangeAspect="1"/>
            </p:cNvSpPr>
            <p:nvPr/>
          </p:nvSpPr>
          <p:spPr bwMode="auto">
            <a:xfrm rot="-60000">
              <a:off x="4363" y="1126"/>
              <a:ext cx="68" cy="202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491"/>
                  </a:moveTo>
                  <a:cubicBezTo>
                    <a:pt x="58" y="9727"/>
                    <a:pt x="9520" y="172"/>
                    <a:pt x="21283" y="0"/>
                  </a:cubicBezTo>
                </a:path>
                <a:path w="21600" h="21598" stroke="0" extrusionOk="0">
                  <a:moveTo>
                    <a:pt x="0" y="21491"/>
                  </a:moveTo>
                  <a:cubicBezTo>
                    <a:pt x="58" y="9727"/>
                    <a:pt x="9520" y="172"/>
                    <a:pt x="21283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79" name="Arc 561"/>
            <p:cNvSpPr>
              <a:spLocks noChangeAspect="1"/>
            </p:cNvSpPr>
            <p:nvPr/>
          </p:nvSpPr>
          <p:spPr bwMode="auto">
            <a:xfrm rot="-60000">
              <a:off x="4363" y="1125"/>
              <a:ext cx="103" cy="20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493"/>
                  </a:moveTo>
                  <a:cubicBezTo>
                    <a:pt x="58" y="9687"/>
                    <a:pt x="9584" y="114"/>
                    <a:pt x="21390" y="0"/>
                  </a:cubicBezTo>
                </a:path>
                <a:path w="21600" h="21599" stroke="0" extrusionOk="0">
                  <a:moveTo>
                    <a:pt x="0" y="21493"/>
                  </a:moveTo>
                  <a:cubicBezTo>
                    <a:pt x="58" y="9687"/>
                    <a:pt x="9584" y="114"/>
                    <a:pt x="21390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38050" name="Arc 562"/>
          <p:cNvSpPr>
            <a:spLocks noChangeAspect="1"/>
          </p:cNvSpPr>
          <p:nvPr/>
        </p:nvSpPr>
        <p:spPr bwMode="auto">
          <a:xfrm rot="-450511">
            <a:off x="4668838" y="4586288"/>
            <a:ext cx="26987" cy="96837"/>
          </a:xfrm>
          <a:custGeom>
            <a:avLst/>
            <a:gdLst>
              <a:gd name="T0" fmla="*/ 0 w 21600"/>
              <a:gd name="T1" fmla="*/ 788228693 h 21591"/>
              <a:gd name="T2" fmla="*/ 99636 w 21600"/>
              <a:gd name="T3" fmla="*/ 0 h 21591"/>
              <a:gd name="T4" fmla="*/ 102651 w 21600"/>
              <a:gd name="T5" fmla="*/ 788228693 h 21591"/>
              <a:gd name="T6" fmla="*/ 0 60000 65536"/>
              <a:gd name="T7" fmla="*/ 0 60000 65536"/>
              <a:gd name="T8" fmla="*/ 0 60000 65536"/>
              <a:gd name="T9" fmla="*/ 0 w 21600"/>
              <a:gd name="T10" fmla="*/ 0 h 21591"/>
              <a:gd name="T11" fmla="*/ 21600 w 21600"/>
              <a:gd name="T12" fmla="*/ 21591 h 215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1" fill="none" extrusionOk="0">
                <a:moveTo>
                  <a:pt x="0" y="21591"/>
                </a:moveTo>
                <a:cubicBezTo>
                  <a:pt x="0" y="9908"/>
                  <a:pt x="9287" y="343"/>
                  <a:pt x="20965" y="0"/>
                </a:cubicBezTo>
              </a:path>
              <a:path w="21600" h="21591" stroke="0" extrusionOk="0">
                <a:moveTo>
                  <a:pt x="0" y="21591"/>
                </a:moveTo>
                <a:cubicBezTo>
                  <a:pt x="0" y="9908"/>
                  <a:pt x="9287" y="343"/>
                  <a:pt x="20965" y="0"/>
                </a:cubicBezTo>
                <a:lnTo>
                  <a:pt x="21600" y="21591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8051" name="Arc 563"/>
          <p:cNvSpPr>
            <a:spLocks noChangeAspect="1"/>
          </p:cNvSpPr>
          <p:nvPr/>
        </p:nvSpPr>
        <p:spPr bwMode="auto">
          <a:xfrm rot="-450511">
            <a:off x="4665663" y="4583113"/>
            <a:ext cx="55562" cy="98425"/>
          </a:xfrm>
          <a:custGeom>
            <a:avLst/>
            <a:gdLst>
              <a:gd name="T0" fmla="*/ 0 w 21600"/>
              <a:gd name="T1" fmla="*/ 881568900 h 21598"/>
              <a:gd name="T2" fmla="*/ 15861458 w 21600"/>
              <a:gd name="T3" fmla="*/ 0 h 21598"/>
              <a:gd name="T4" fmla="*/ 16096177 w 21600"/>
              <a:gd name="T5" fmla="*/ 881568900 h 21598"/>
              <a:gd name="T6" fmla="*/ 0 60000 65536"/>
              <a:gd name="T7" fmla="*/ 0 60000 65536"/>
              <a:gd name="T8" fmla="*/ 0 60000 65536"/>
              <a:gd name="T9" fmla="*/ 0 w 21600"/>
              <a:gd name="T10" fmla="*/ 0 h 21598"/>
              <a:gd name="T11" fmla="*/ 21600 w 21600"/>
              <a:gd name="T12" fmla="*/ 21598 h 215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8" fill="none" extrusionOk="0">
                <a:moveTo>
                  <a:pt x="0" y="21598"/>
                </a:moveTo>
                <a:cubicBezTo>
                  <a:pt x="0" y="9791"/>
                  <a:pt x="9479" y="172"/>
                  <a:pt x="21285" y="0"/>
                </a:cubicBezTo>
              </a:path>
              <a:path w="21600" h="21598" stroke="0" extrusionOk="0">
                <a:moveTo>
                  <a:pt x="0" y="21598"/>
                </a:moveTo>
                <a:cubicBezTo>
                  <a:pt x="0" y="9791"/>
                  <a:pt x="9479" y="172"/>
                  <a:pt x="21285" y="0"/>
                </a:cubicBezTo>
                <a:lnTo>
                  <a:pt x="21600" y="21598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38028" name="Group 564"/>
          <p:cNvGrpSpPr>
            <a:grpSpLocks noChangeAspect="1"/>
          </p:cNvGrpSpPr>
          <p:nvPr/>
        </p:nvGrpSpPr>
        <p:grpSpPr bwMode="auto">
          <a:xfrm rot="-390511">
            <a:off x="4859338" y="4633913"/>
            <a:ext cx="82550" cy="161925"/>
            <a:chOff x="4328" y="1166"/>
            <a:chExt cx="103" cy="205"/>
          </a:xfrm>
        </p:grpSpPr>
        <p:sp>
          <p:nvSpPr>
            <p:cNvPr id="38174" name="Arc 565"/>
            <p:cNvSpPr>
              <a:spLocks noChangeAspect="1"/>
            </p:cNvSpPr>
            <p:nvPr/>
          </p:nvSpPr>
          <p:spPr bwMode="auto">
            <a:xfrm rot="-60000">
              <a:off x="4328" y="1166"/>
              <a:ext cx="35" cy="203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0" y="21591"/>
                  </a:moveTo>
                  <a:cubicBezTo>
                    <a:pt x="0" y="9901"/>
                    <a:pt x="9298" y="333"/>
                    <a:pt x="20982" y="-1"/>
                  </a:cubicBezTo>
                </a:path>
                <a:path w="21600" h="21591" stroke="0" extrusionOk="0">
                  <a:moveTo>
                    <a:pt x="0" y="21591"/>
                  </a:moveTo>
                  <a:cubicBezTo>
                    <a:pt x="0" y="9901"/>
                    <a:pt x="9298" y="333"/>
                    <a:pt x="20982" y="-1"/>
                  </a:cubicBezTo>
                  <a:lnTo>
                    <a:pt x="21600" y="2159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75" name="Arc 566"/>
            <p:cNvSpPr>
              <a:spLocks noChangeAspect="1"/>
            </p:cNvSpPr>
            <p:nvPr/>
          </p:nvSpPr>
          <p:spPr bwMode="auto">
            <a:xfrm rot="-60000">
              <a:off x="4328" y="1167"/>
              <a:ext cx="68" cy="204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492"/>
                  </a:moveTo>
                  <a:cubicBezTo>
                    <a:pt x="57" y="9727"/>
                    <a:pt x="9519" y="172"/>
                    <a:pt x="21283" y="0"/>
                  </a:cubicBezTo>
                </a:path>
                <a:path w="21600" h="21598" stroke="0" extrusionOk="0">
                  <a:moveTo>
                    <a:pt x="0" y="21492"/>
                  </a:moveTo>
                  <a:cubicBezTo>
                    <a:pt x="57" y="9727"/>
                    <a:pt x="9519" y="172"/>
                    <a:pt x="21283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76" name="Arc 567"/>
            <p:cNvSpPr>
              <a:spLocks noChangeAspect="1"/>
            </p:cNvSpPr>
            <p:nvPr/>
          </p:nvSpPr>
          <p:spPr bwMode="auto">
            <a:xfrm rot="-60000">
              <a:off x="4328" y="1167"/>
              <a:ext cx="103" cy="20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492"/>
                  </a:moveTo>
                  <a:cubicBezTo>
                    <a:pt x="58" y="9686"/>
                    <a:pt x="9585" y="114"/>
                    <a:pt x="21391" y="0"/>
                  </a:cubicBezTo>
                </a:path>
                <a:path w="21600" h="21599" stroke="0" extrusionOk="0">
                  <a:moveTo>
                    <a:pt x="0" y="21492"/>
                  </a:moveTo>
                  <a:cubicBezTo>
                    <a:pt x="58" y="9686"/>
                    <a:pt x="9585" y="114"/>
                    <a:pt x="21391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029" name="Group 568"/>
          <p:cNvGrpSpPr>
            <a:grpSpLocks noChangeAspect="1"/>
          </p:cNvGrpSpPr>
          <p:nvPr/>
        </p:nvGrpSpPr>
        <p:grpSpPr bwMode="auto">
          <a:xfrm rot="-390511">
            <a:off x="4827588" y="4603750"/>
            <a:ext cx="80962" cy="163513"/>
            <a:chOff x="4294" y="1125"/>
            <a:chExt cx="102" cy="205"/>
          </a:xfrm>
        </p:grpSpPr>
        <p:sp>
          <p:nvSpPr>
            <p:cNvPr id="38171" name="Arc 569"/>
            <p:cNvSpPr>
              <a:spLocks noChangeAspect="1"/>
            </p:cNvSpPr>
            <p:nvPr/>
          </p:nvSpPr>
          <p:spPr bwMode="auto">
            <a:xfrm rot="-60000">
              <a:off x="4295" y="1128"/>
              <a:ext cx="34" cy="202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0" y="21484"/>
                  </a:moveTo>
                  <a:cubicBezTo>
                    <a:pt x="57" y="9842"/>
                    <a:pt x="9330" y="341"/>
                    <a:pt x="20967" y="0"/>
                  </a:cubicBezTo>
                </a:path>
                <a:path w="21600" h="21591" stroke="0" extrusionOk="0">
                  <a:moveTo>
                    <a:pt x="0" y="21484"/>
                  </a:moveTo>
                  <a:cubicBezTo>
                    <a:pt x="57" y="9842"/>
                    <a:pt x="9330" y="341"/>
                    <a:pt x="20967" y="0"/>
                  </a:cubicBezTo>
                  <a:lnTo>
                    <a:pt x="21600" y="2159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72" name="Arc 570"/>
            <p:cNvSpPr>
              <a:spLocks noChangeAspect="1"/>
            </p:cNvSpPr>
            <p:nvPr/>
          </p:nvSpPr>
          <p:spPr bwMode="auto">
            <a:xfrm rot="-60000">
              <a:off x="4295" y="1125"/>
              <a:ext cx="68" cy="203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598"/>
                  </a:moveTo>
                  <a:cubicBezTo>
                    <a:pt x="0" y="9792"/>
                    <a:pt x="9477" y="174"/>
                    <a:pt x="21282" y="0"/>
                  </a:cubicBezTo>
                </a:path>
                <a:path w="21600" h="21598" stroke="0" extrusionOk="0">
                  <a:moveTo>
                    <a:pt x="0" y="21598"/>
                  </a:moveTo>
                  <a:cubicBezTo>
                    <a:pt x="0" y="9792"/>
                    <a:pt x="9477" y="174"/>
                    <a:pt x="21282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73" name="Arc 571"/>
            <p:cNvSpPr>
              <a:spLocks noChangeAspect="1"/>
            </p:cNvSpPr>
            <p:nvPr/>
          </p:nvSpPr>
          <p:spPr bwMode="auto">
            <a:xfrm rot="-60000">
              <a:off x="4294" y="1125"/>
              <a:ext cx="102" cy="204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99"/>
                  </a:moveTo>
                  <a:cubicBezTo>
                    <a:pt x="0" y="9752"/>
                    <a:pt x="9541" y="116"/>
                    <a:pt x="21388" y="0"/>
                  </a:cubicBezTo>
                </a:path>
                <a:path w="21600" h="21599" stroke="0" extrusionOk="0">
                  <a:moveTo>
                    <a:pt x="0" y="21599"/>
                  </a:moveTo>
                  <a:cubicBezTo>
                    <a:pt x="0" y="9752"/>
                    <a:pt x="9541" y="116"/>
                    <a:pt x="21388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030" name="Group 572"/>
          <p:cNvGrpSpPr>
            <a:grpSpLocks noChangeAspect="1"/>
          </p:cNvGrpSpPr>
          <p:nvPr/>
        </p:nvGrpSpPr>
        <p:grpSpPr bwMode="auto">
          <a:xfrm rot="-390511">
            <a:off x="4940300" y="4621213"/>
            <a:ext cx="80963" cy="163512"/>
            <a:chOff x="4431" y="1163"/>
            <a:chExt cx="102" cy="205"/>
          </a:xfrm>
        </p:grpSpPr>
        <p:sp>
          <p:nvSpPr>
            <p:cNvPr id="38168" name="Arc 573"/>
            <p:cNvSpPr>
              <a:spLocks noChangeAspect="1"/>
            </p:cNvSpPr>
            <p:nvPr/>
          </p:nvSpPr>
          <p:spPr bwMode="auto">
            <a:xfrm rot="-60000">
              <a:off x="4431" y="1163"/>
              <a:ext cx="35" cy="204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0" y="21485"/>
                  </a:moveTo>
                  <a:cubicBezTo>
                    <a:pt x="57" y="9836"/>
                    <a:pt x="9341" y="331"/>
                    <a:pt x="20984" y="-1"/>
                  </a:cubicBezTo>
                </a:path>
                <a:path w="21600" h="21591" stroke="0" extrusionOk="0">
                  <a:moveTo>
                    <a:pt x="0" y="21485"/>
                  </a:moveTo>
                  <a:cubicBezTo>
                    <a:pt x="57" y="9836"/>
                    <a:pt x="9341" y="331"/>
                    <a:pt x="20984" y="-1"/>
                  </a:cubicBezTo>
                  <a:lnTo>
                    <a:pt x="21600" y="2159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69" name="Arc 574"/>
            <p:cNvSpPr>
              <a:spLocks noChangeAspect="1"/>
            </p:cNvSpPr>
            <p:nvPr/>
          </p:nvSpPr>
          <p:spPr bwMode="auto">
            <a:xfrm rot="-60000">
              <a:off x="4431" y="1166"/>
              <a:ext cx="70" cy="202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492"/>
                  </a:moveTo>
                  <a:cubicBezTo>
                    <a:pt x="58" y="9724"/>
                    <a:pt x="9524" y="169"/>
                    <a:pt x="21290" y="0"/>
                  </a:cubicBezTo>
                </a:path>
                <a:path w="21600" h="21598" stroke="0" extrusionOk="0">
                  <a:moveTo>
                    <a:pt x="0" y="21492"/>
                  </a:moveTo>
                  <a:cubicBezTo>
                    <a:pt x="58" y="9724"/>
                    <a:pt x="9524" y="169"/>
                    <a:pt x="21290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70" name="Arc 575"/>
            <p:cNvSpPr>
              <a:spLocks noChangeAspect="1"/>
            </p:cNvSpPr>
            <p:nvPr/>
          </p:nvSpPr>
          <p:spPr bwMode="auto">
            <a:xfrm rot="-60000">
              <a:off x="4431" y="1164"/>
              <a:ext cx="102" cy="20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99"/>
                  </a:moveTo>
                  <a:cubicBezTo>
                    <a:pt x="0" y="9752"/>
                    <a:pt x="9541" y="116"/>
                    <a:pt x="21388" y="0"/>
                  </a:cubicBezTo>
                </a:path>
                <a:path w="21600" h="21599" stroke="0" extrusionOk="0">
                  <a:moveTo>
                    <a:pt x="0" y="21599"/>
                  </a:moveTo>
                  <a:cubicBezTo>
                    <a:pt x="0" y="9752"/>
                    <a:pt x="9541" y="116"/>
                    <a:pt x="21388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031" name="Group 576"/>
          <p:cNvGrpSpPr>
            <a:grpSpLocks noChangeAspect="1"/>
          </p:cNvGrpSpPr>
          <p:nvPr/>
        </p:nvGrpSpPr>
        <p:grpSpPr bwMode="auto">
          <a:xfrm rot="-390511">
            <a:off x="4802188" y="4608513"/>
            <a:ext cx="80962" cy="161925"/>
            <a:chOff x="4259" y="1126"/>
            <a:chExt cx="102" cy="205"/>
          </a:xfrm>
        </p:grpSpPr>
        <p:sp>
          <p:nvSpPr>
            <p:cNvPr id="38165" name="Arc 577"/>
            <p:cNvSpPr>
              <a:spLocks noChangeAspect="1"/>
            </p:cNvSpPr>
            <p:nvPr/>
          </p:nvSpPr>
          <p:spPr bwMode="auto">
            <a:xfrm rot="-60000">
              <a:off x="4259" y="1126"/>
              <a:ext cx="35" cy="204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0" y="21591"/>
                  </a:moveTo>
                  <a:cubicBezTo>
                    <a:pt x="0" y="9901"/>
                    <a:pt x="9298" y="333"/>
                    <a:pt x="20982" y="-1"/>
                  </a:cubicBezTo>
                </a:path>
                <a:path w="21600" h="21591" stroke="0" extrusionOk="0">
                  <a:moveTo>
                    <a:pt x="0" y="21591"/>
                  </a:moveTo>
                  <a:cubicBezTo>
                    <a:pt x="0" y="9901"/>
                    <a:pt x="9298" y="333"/>
                    <a:pt x="20982" y="-1"/>
                  </a:cubicBezTo>
                  <a:lnTo>
                    <a:pt x="21600" y="2159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66" name="Arc 578"/>
            <p:cNvSpPr>
              <a:spLocks noChangeAspect="1"/>
            </p:cNvSpPr>
            <p:nvPr/>
          </p:nvSpPr>
          <p:spPr bwMode="auto">
            <a:xfrm rot="-60000">
              <a:off x="4259" y="1129"/>
              <a:ext cx="69" cy="202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491"/>
                  </a:moveTo>
                  <a:cubicBezTo>
                    <a:pt x="58" y="9725"/>
                    <a:pt x="9523" y="170"/>
                    <a:pt x="21288" y="0"/>
                  </a:cubicBezTo>
                </a:path>
                <a:path w="21600" h="21598" stroke="0" extrusionOk="0">
                  <a:moveTo>
                    <a:pt x="0" y="21491"/>
                  </a:moveTo>
                  <a:cubicBezTo>
                    <a:pt x="58" y="9725"/>
                    <a:pt x="9523" y="170"/>
                    <a:pt x="21288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67" name="Arc 579"/>
            <p:cNvSpPr>
              <a:spLocks noChangeAspect="1"/>
            </p:cNvSpPr>
            <p:nvPr/>
          </p:nvSpPr>
          <p:spPr bwMode="auto">
            <a:xfrm rot="-60000">
              <a:off x="4259" y="1127"/>
              <a:ext cx="102" cy="20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99"/>
                  </a:moveTo>
                  <a:cubicBezTo>
                    <a:pt x="0" y="9752"/>
                    <a:pt x="9541" y="116"/>
                    <a:pt x="21388" y="0"/>
                  </a:cubicBezTo>
                </a:path>
                <a:path w="21600" h="21599" stroke="0" extrusionOk="0">
                  <a:moveTo>
                    <a:pt x="0" y="21599"/>
                  </a:moveTo>
                  <a:cubicBezTo>
                    <a:pt x="0" y="9752"/>
                    <a:pt x="9541" y="116"/>
                    <a:pt x="21388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032" name="Group 580"/>
          <p:cNvGrpSpPr>
            <a:grpSpLocks noChangeAspect="1"/>
          </p:cNvGrpSpPr>
          <p:nvPr/>
        </p:nvGrpSpPr>
        <p:grpSpPr bwMode="auto">
          <a:xfrm rot="-390511">
            <a:off x="4752975" y="4603750"/>
            <a:ext cx="82550" cy="161925"/>
            <a:chOff x="4224" y="1086"/>
            <a:chExt cx="103" cy="205"/>
          </a:xfrm>
        </p:grpSpPr>
        <p:sp>
          <p:nvSpPr>
            <p:cNvPr id="38162" name="Arc 581"/>
            <p:cNvSpPr>
              <a:spLocks noChangeAspect="1"/>
            </p:cNvSpPr>
            <p:nvPr/>
          </p:nvSpPr>
          <p:spPr bwMode="auto">
            <a:xfrm rot="-60000">
              <a:off x="4224" y="1088"/>
              <a:ext cx="36" cy="203"/>
            </a:xfrm>
            <a:custGeom>
              <a:avLst/>
              <a:gdLst>
                <a:gd name="T0" fmla="*/ 0 w 21600"/>
                <a:gd name="T1" fmla="*/ 0 h 21592"/>
                <a:gd name="T2" fmla="*/ 0 w 21600"/>
                <a:gd name="T3" fmla="*/ 0 h 21592"/>
                <a:gd name="T4" fmla="*/ 0 w 21600"/>
                <a:gd name="T5" fmla="*/ 0 h 2159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2"/>
                <a:gd name="T11" fmla="*/ 21600 w 21600"/>
                <a:gd name="T12" fmla="*/ 21592 h 215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2" fill="none" extrusionOk="0">
                  <a:moveTo>
                    <a:pt x="0" y="21486"/>
                  </a:moveTo>
                  <a:cubicBezTo>
                    <a:pt x="57" y="9830"/>
                    <a:pt x="9351" y="322"/>
                    <a:pt x="21002" y="0"/>
                  </a:cubicBezTo>
                </a:path>
                <a:path w="21600" h="21592" stroke="0" extrusionOk="0">
                  <a:moveTo>
                    <a:pt x="0" y="21486"/>
                  </a:moveTo>
                  <a:cubicBezTo>
                    <a:pt x="57" y="9830"/>
                    <a:pt x="9351" y="322"/>
                    <a:pt x="21002" y="0"/>
                  </a:cubicBezTo>
                  <a:lnTo>
                    <a:pt x="21600" y="21592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63" name="Arc 582"/>
            <p:cNvSpPr>
              <a:spLocks noChangeAspect="1"/>
            </p:cNvSpPr>
            <p:nvPr/>
          </p:nvSpPr>
          <p:spPr bwMode="auto">
            <a:xfrm rot="-60000">
              <a:off x="4224" y="1088"/>
              <a:ext cx="69" cy="202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491"/>
                  </a:moveTo>
                  <a:cubicBezTo>
                    <a:pt x="58" y="9725"/>
                    <a:pt x="9523" y="170"/>
                    <a:pt x="21288" y="0"/>
                  </a:cubicBezTo>
                </a:path>
                <a:path w="21600" h="21598" stroke="0" extrusionOk="0">
                  <a:moveTo>
                    <a:pt x="0" y="21491"/>
                  </a:moveTo>
                  <a:cubicBezTo>
                    <a:pt x="58" y="9725"/>
                    <a:pt x="9523" y="170"/>
                    <a:pt x="21288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64" name="Arc 583"/>
            <p:cNvSpPr>
              <a:spLocks noChangeAspect="1"/>
            </p:cNvSpPr>
            <p:nvPr/>
          </p:nvSpPr>
          <p:spPr bwMode="auto">
            <a:xfrm rot="-60000">
              <a:off x="4224" y="1086"/>
              <a:ext cx="103" cy="203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99"/>
                  </a:moveTo>
                  <a:cubicBezTo>
                    <a:pt x="0" y="9751"/>
                    <a:pt x="9543" y="115"/>
                    <a:pt x="21390" y="0"/>
                  </a:cubicBezTo>
                </a:path>
                <a:path w="21600" h="21599" stroke="0" extrusionOk="0">
                  <a:moveTo>
                    <a:pt x="0" y="21599"/>
                  </a:moveTo>
                  <a:cubicBezTo>
                    <a:pt x="0" y="9751"/>
                    <a:pt x="9543" y="115"/>
                    <a:pt x="21390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38057" name="Arc 584"/>
          <p:cNvSpPr>
            <a:spLocks noChangeAspect="1"/>
          </p:cNvSpPr>
          <p:nvPr/>
        </p:nvSpPr>
        <p:spPr bwMode="auto">
          <a:xfrm rot="-450511">
            <a:off x="4699000" y="4610100"/>
            <a:ext cx="82550" cy="130175"/>
          </a:xfrm>
          <a:custGeom>
            <a:avLst/>
            <a:gdLst>
              <a:gd name="T0" fmla="*/ 0 w 21600"/>
              <a:gd name="T1" fmla="*/ 2147483647 h 21599"/>
              <a:gd name="T2" fmla="*/ 254726033 w 21600"/>
              <a:gd name="T3" fmla="*/ 0 h 21599"/>
              <a:gd name="T4" fmla="*/ 257215067 w 21600"/>
              <a:gd name="T5" fmla="*/ 2147483647 h 21599"/>
              <a:gd name="T6" fmla="*/ 0 60000 65536"/>
              <a:gd name="T7" fmla="*/ 0 60000 65536"/>
              <a:gd name="T8" fmla="*/ 0 60000 65536"/>
              <a:gd name="T9" fmla="*/ 0 w 21600"/>
              <a:gd name="T10" fmla="*/ 0 h 21599"/>
              <a:gd name="T11" fmla="*/ 21600 w 21600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9" fill="none" extrusionOk="0">
                <a:moveTo>
                  <a:pt x="0" y="21468"/>
                </a:moveTo>
                <a:cubicBezTo>
                  <a:pt x="71" y="9671"/>
                  <a:pt x="9594" y="114"/>
                  <a:pt x="21391" y="0"/>
                </a:cubicBezTo>
              </a:path>
              <a:path w="21600" h="21599" stroke="0" extrusionOk="0">
                <a:moveTo>
                  <a:pt x="0" y="21468"/>
                </a:moveTo>
                <a:cubicBezTo>
                  <a:pt x="71" y="9671"/>
                  <a:pt x="9594" y="114"/>
                  <a:pt x="21391" y="0"/>
                </a:cubicBezTo>
                <a:lnTo>
                  <a:pt x="21600" y="21599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38035" name="Group 585"/>
          <p:cNvGrpSpPr>
            <a:grpSpLocks noChangeAspect="1"/>
          </p:cNvGrpSpPr>
          <p:nvPr/>
        </p:nvGrpSpPr>
        <p:grpSpPr bwMode="auto">
          <a:xfrm rot="-390511">
            <a:off x="4729163" y="4606925"/>
            <a:ext cx="80962" cy="161925"/>
            <a:chOff x="4192" y="1089"/>
            <a:chExt cx="102" cy="204"/>
          </a:xfrm>
        </p:grpSpPr>
        <p:sp>
          <p:nvSpPr>
            <p:cNvPr id="38159" name="Arc 586"/>
            <p:cNvSpPr>
              <a:spLocks noChangeAspect="1"/>
            </p:cNvSpPr>
            <p:nvPr/>
          </p:nvSpPr>
          <p:spPr bwMode="auto">
            <a:xfrm rot="-60000">
              <a:off x="4192" y="1089"/>
              <a:ext cx="36" cy="204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0" y="21487"/>
                  </a:moveTo>
                  <a:cubicBezTo>
                    <a:pt x="56" y="9834"/>
                    <a:pt x="9345" y="326"/>
                    <a:pt x="20992" y="-1"/>
                  </a:cubicBezTo>
                </a:path>
                <a:path w="21600" h="21591" stroke="0" extrusionOk="0">
                  <a:moveTo>
                    <a:pt x="0" y="21487"/>
                  </a:moveTo>
                  <a:cubicBezTo>
                    <a:pt x="56" y="9834"/>
                    <a:pt x="9345" y="326"/>
                    <a:pt x="20992" y="-1"/>
                  </a:cubicBezTo>
                  <a:lnTo>
                    <a:pt x="21600" y="2159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60" name="Arc 587"/>
            <p:cNvSpPr>
              <a:spLocks noChangeAspect="1"/>
            </p:cNvSpPr>
            <p:nvPr/>
          </p:nvSpPr>
          <p:spPr bwMode="auto">
            <a:xfrm rot="-60000">
              <a:off x="4192" y="1089"/>
              <a:ext cx="69" cy="202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491"/>
                  </a:moveTo>
                  <a:cubicBezTo>
                    <a:pt x="58" y="9725"/>
                    <a:pt x="9523" y="170"/>
                    <a:pt x="21288" y="0"/>
                  </a:cubicBezTo>
                </a:path>
                <a:path w="21600" h="21598" stroke="0" extrusionOk="0">
                  <a:moveTo>
                    <a:pt x="0" y="21491"/>
                  </a:moveTo>
                  <a:cubicBezTo>
                    <a:pt x="58" y="9725"/>
                    <a:pt x="9523" y="170"/>
                    <a:pt x="21288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61" name="Arc 588"/>
            <p:cNvSpPr>
              <a:spLocks noChangeAspect="1"/>
            </p:cNvSpPr>
            <p:nvPr/>
          </p:nvSpPr>
          <p:spPr bwMode="auto">
            <a:xfrm rot="-60000">
              <a:off x="4192" y="1089"/>
              <a:ext cx="102" cy="20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493"/>
                  </a:moveTo>
                  <a:cubicBezTo>
                    <a:pt x="58" y="9687"/>
                    <a:pt x="9583" y="115"/>
                    <a:pt x="21388" y="0"/>
                  </a:cubicBezTo>
                </a:path>
                <a:path w="21600" h="21599" stroke="0" extrusionOk="0">
                  <a:moveTo>
                    <a:pt x="0" y="21493"/>
                  </a:moveTo>
                  <a:cubicBezTo>
                    <a:pt x="58" y="9687"/>
                    <a:pt x="9583" y="115"/>
                    <a:pt x="21388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038" name="Group 589"/>
          <p:cNvGrpSpPr>
            <a:grpSpLocks noChangeAspect="1"/>
          </p:cNvGrpSpPr>
          <p:nvPr/>
        </p:nvGrpSpPr>
        <p:grpSpPr bwMode="auto">
          <a:xfrm rot="-390511">
            <a:off x="4675188" y="4613275"/>
            <a:ext cx="80962" cy="161925"/>
            <a:chOff x="4123" y="1089"/>
            <a:chExt cx="102" cy="204"/>
          </a:xfrm>
        </p:grpSpPr>
        <p:sp>
          <p:nvSpPr>
            <p:cNvPr id="38156" name="Arc 590"/>
            <p:cNvSpPr>
              <a:spLocks noChangeAspect="1"/>
            </p:cNvSpPr>
            <p:nvPr/>
          </p:nvSpPr>
          <p:spPr bwMode="auto">
            <a:xfrm rot="-60000">
              <a:off x="4124" y="1091"/>
              <a:ext cx="34" cy="202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0" y="21484"/>
                  </a:moveTo>
                  <a:cubicBezTo>
                    <a:pt x="57" y="9842"/>
                    <a:pt x="9330" y="341"/>
                    <a:pt x="20967" y="0"/>
                  </a:cubicBezTo>
                </a:path>
                <a:path w="21600" h="21591" stroke="0" extrusionOk="0">
                  <a:moveTo>
                    <a:pt x="0" y="21484"/>
                  </a:moveTo>
                  <a:cubicBezTo>
                    <a:pt x="57" y="9842"/>
                    <a:pt x="9330" y="341"/>
                    <a:pt x="20967" y="0"/>
                  </a:cubicBezTo>
                  <a:lnTo>
                    <a:pt x="21600" y="2159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57" name="Arc 591"/>
            <p:cNvSpPr>
              <a:spLocks noChangeAspect="1"/>
            </p:cNvSpPr>
            <p:nvPr/>
          </p:nvSpPr>
          <p:spPr bwMode="auto">
            <a:xfrm rot="-60000">
              <a:off x="4123" y="1089"/>
              <a:ext cx="69" cy="203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598"/>
                  </a:moveTo>
                  <a:cubicBezTo>
                    <a:pt x="0" y="9790"/>
                    <a:pt x="9480" y="171"/>
                    <a:pt x="21287" y="0"/>
                  </a:cubicBezTo>
                </a:path>
                <a:path w="21600" h="21598" stroke="0" extrusionOk="0">
                  <a:moveTo>
                    <a:pt x="0" y="21598"/>
                  </a:moveTo>
                  <a:cubicBezTo>
                    <a:pt x="0" y="9790"/>
                    <a:pt x="9480" y="171"/>
                    <a:pt x="21287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58" name="Arc 592"/>
            <p:cNvSpPr>
              <a:spLocks noChangeAspect="1"/>
            </p:cNvSpPr>
            <p:nvPr/>
          </p:nvSpPr>
          <p:spPr bwMode="auto">
            <a:xfrm rot="-60000">
              <a:off x="4124" y="1089"/>
              <a:ext cx="101" cy="203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493"/>
                  </a:moveTo>
                  <a:cubicBezTo>
                    <a:pt x="58" y="9688"/>
                    <a:pt x="9582" y="116"/>
                    <a:pt x="21387" y="0"/>
                  </a:cubicBezTo>
                </a:path>
                <a:path w="21600" h="21599" stroke="0" extrusionOk="0">
                  <a:moveTo>
                    <a:pt x="0" y="21493"/>
                  </a:moveTo>
                  <a:cubicBezTo>
                    <a:pt x="58" y="9688"/>
                    <a:pt x="9582" y="116"/>
                    <a:pt x="21387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8039" name="Group 593"/>
          <p:cNvGrpSpPr>
            <a:grpSpLocks noChangeAspect="1"/>
          </p:cNvGrpSpPr>
          <p:nvPr/>
        </p:nvGrpSpPr>
        <p:grpSpPr bwMode="auto">
          <a:xfrm rot="-390511">
            <a:off x="4906963" y="4627563"/>
            <a:ext cx="82550" cy="161925"/>
            <a:chOff x="4390" y="1165"/>
            <a:chExt cx="104" cy="203"/>
          </a:xfrm>
        </p:grpSpPr>
        <p:sp>
          <p:nvSpPr>
            <p:cNvPr id="38153" name="Arc 594"/>
            <p:cNvSpPr>
              <a:spLocks noChangeAspect="1"/>
            </p:cNvSpPr>
            <p:nvPr/>
          </p:nvSpPr>
          <p:spPr bwMode="auto">
            <a:xfrm rot="-60000">
              <a:off x="4392" y="1166"/>
              <a:ext cx="35" cy="202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0" y="21591"/>
                  </a:moveTo>
                  <a:cubicBezTo>
                    <a:pt x="0" y="9905"/>
                    <a:pt x="9293" y="338"/>
                    <a:pt x="20974" y="0"/>
                  </a:cubicBezTo>
                </a:path>
                <a:path w="21600" h="21591" stroke="0" extrusionOk="0">
                  <a:moveTo>
                    <a:pt x="0" y="21591"/>
                  </a:moveTo>
                  <a:cubicBezTo>
                    <a:pt x="0" y="9905"/>
                    <a:pt x="9293" y="338"/>
                    <a:pt x="20974" y="0"/>
                  </a:cubicBezTo>
                  <a:lnTo>
                    <a:pt x="21600" y="2159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54" name="Arc 595"/>
            <p:cNvSpPr>
              <a:spLocks noChangeAspect="1"/>
            </p:cNvSpPr>
            <p:nvPr/>
          </p:nvSpPr>
          <p:spPr bwMode="auto">
            <a:xfrm rot="-60000">
              <a:off x="4390" y="1166"/>
              <a:ext cx="69" cy="202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491"/>
                  </a:moveTo>
                  <a:cubicBezTo>
                    <a:pt x="58" y="9725"/>
                    <a:pt x="9523" y="170"/>
                    <a:pt x="21288" y="0"/>
                  </a:cubicBezTo>
                </a:path>
                <a:path w="21600" h="21598" stroke="0" extrusionOk="0">
                  <a:moveTo>
                    <a:pt x="0" y="21491"/>
                  </a:moveTo>
                  <a:cubicBezTo>
                    <a:pt x="58" y="9725"/>
                    <a:pt x="9523" y="170"/>
                    <a:pt x="21288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55" name="Arc 596"/>
            <p:cNvSpPr>
              <a:spLocks noChangeAspect="1"/>
            </p:cNvSpPr>
            <p:nvPr/>
          </p:nvSpPr>
          <p:spPr bwMode="auto">
            <a:xfrm rot="-60000">
              <a:off x="4391" y="1165"/>
              <a:ext cx="103" cy="20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492"/>
                  </a:moveTo>
                  <a:cubicBezTo>
                    <a:pt x="58" y="9686"/>
                    <a:pt x="9585" y="114"/>
                    <a:pt x="21391" y="0"/>
                  </a:cubicBezTo>
                </a:path>
                <a:path w="21600" h="21599" stroke="0" extrusionOk="0">
                  <a:moveTo>
                    <a:pt x="0" y="21492"/>
                  </a:moveTo>
                  <a:cubicBezTo>
                    <a:pt x="58" y="9686"/>
                    <a:pt x="9585" y="114"/>
                    <a:pt x="21391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38061" name="Freeform 597" descr="25%"/>
          <p:cNvSpPr>
            <a:spLocks noChangeAspect="1"/>
          </p:cNvSpPr>
          <p:nvPr/>
        </p:nvSpPr>
        <p:spPr bwMode="auto">
          <a:xfrm>
            <a:off x="1476375" y="3944938"/>
            <a:ext cx="1190625" cy="796925"/>
          </a:xfrm>
          <a:custGeom>
            <a:avLst/>
            <a:gdLst>
              <a:gd name="T0" fmla="*/ 0 w 750"/>
              <a:gd name="T1" fmla="*/ 2147483647 h 502"/>
              <a:gd name="T2" fmla="*/ 2147483647 w 750"/>
              <a:gd name="T3" fmla="*/ 2147483647 h 502"/>
              <a:gd name="T4" fmla="*/ 2147483647 w 750"/>
              <a:gd name="T5" fmla="*/ 2147483647 h 502"/>
              <a:gd name="T6" fmla="*/ 2147483647 w 750"/>
              <a:gd name="T7" fmla="*/ 2147483647 h 502"/>
              <a:gd name="T8" fmla="*/ 2147483647 w 750"/>
              <a:gd name="T9" fmla="*/ 2147483647 h 502"/>
              <a:gd name="T10" fmla="*/ 2147483647 w 750"/>
              <a:gd name="T11" fmla="*/ 2147483647 h 502"/>
              <a:gd name="T12" fmla="*/ 2147483647 w 750"/>
              <a:gd name="T13" fmla="*/ 2147483647 h 50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50"/>
              <a:gd name="T22" fmla="*/ 0 h 502"/>
              <a:gd name="T23" fmla="*/ 750 w 750"/>
              <a:gd name="T24" fmla="*/ 502 h 50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50" h="502">
                <a:moveTo>
                  <a:pt x="0" y="496"/>
                </a:moveTo>
                <a:cubicBezTo>
                  <a:pt x="11" y="488"/>
                  <a:pt x="26" y="471"/>
                  <a:pt x="60" y="447"/>
                </a:cubicBezTo>
                <a:cubicBezTo>
                  <a:pt x="94" y="423"/>
                  <a:pt x="136" y="420"/>
                  <a:pt x="203" y="350"/>
                </a:cubicBezTo>
                <a:cubicBezTo>
                  <a:pt x="270" y="280"/>
                  <a:pt x="405" y="48"/>
                  <a:pt x="464" y="24"/>
                </a:cubicBezTo>
                <a:cubicBezTo>
                  <a:pt x="523" y="0"/>
                  <a:pt x="533" y="141"/>
                  <a:pt x="560" y="204"/>
                </a:cubicBezTo>
                <a:cubicBezTo>
                  <a:pt x="587" y="267"/>
                  <a:pt x="594" y="353"/>
                  <a:pt x="626" y="403"/>
                </a:cubicBezTo>
                <a:cubicBezTo>
                  <a:pt x="658" y="453"/>
                  <a:pt x="724" y="482"/>
                  <a:pt x="750" y="502"/>
                </a:cubicBezTo>
              </a:path>
            </a:pathLst>
          </a:custGeom>
          <a:pattFill prst="pct25">
            <a:fgClr>
              <a:schemeClr val="tx2"/>
            </a:fgClr>
            <a:bgClr>
              <a:srgbClr val="FFFFFF"/>
            </a:bgClr>
          </a:patt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8062" name="Text Box 598"/>
          <p:cNvSpPr txBox="1">
            <a:spLocks noChangeArrowheads="1"/>
          </p:cNvSpPr>
          <p:nvPr/>
        </p:nvSpPr>
        <p:spPr bwMode="auto">
          <a:xfrm>
            <a:off x="2794000" y="4284663"/>
            <a:ext cx="195738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backbarrier marsh</a:t>
            </a:r>
          </a:p>
        </p:txBody>
      </p:sp>
      <p:sp>
        <p:nvSpPr>
          <p:cNvPr id="38063" name="Text Box 599"/>
          <p:cNvSpPr txBox="1">
            <a:spLocks noChangeArrowheads="1"/>
          </p:cNvSpPr>
          <p:nvPr/>
        </p:nvSpPr>
        <p:spPr bwMode="auto">
          <a:xfrm>
            <a:off x="6378575" y="4418013"/>
            <a:ext cx="849313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lagoon</a:t>
            </a:r>
          </a:p>
        </p:txBody>
      </p:sp>
      <p:sp>
        <p:nvSpPr>
          <p:cNvPr id="38064" name="Text Box 600"/>
          <p:cNvSpPr txBox="1">
            <a:spLocks noChangeArrowheads="1"/>
          </p:cNvSpPr>
          <p:nvPr/>
        </p:nvSpPr>
        <p:spPr bwMode="auto">
          <a:xfrm>
            <a:off x="61913" y="1169988"/>
            <a:ext cx="36512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a)</a:t>
            </a:r>
          </a:p>
        </p:txBody>
      </p:sp>
      <p:sp>
        <p:nvSpPr>
          <p:cNvPr id="38065" name="Text Box 601"/>
          <p:cNvSpPr txBox="1">
            <a:spLocks noChangeArrowheads="1"/>
          </p:cNvSpPr>
          <p:nvPr/>
        </p:nvSpPr>
        <p:spPr bwMode="auto">
          <a:xfrm>
            <a:off x="0" y="4421188"/>
            <a:ext cx="37623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b)</a:t>
            </a:r>
          </a:p>
        </p:txBody>
      </p:sp>
      <p:grpSp>
        <p:nvGrpSpPr>
          <p:cNvPr id="38040" name="Group 602"/>
          <p:cNvGrpSpPr>
            <a:grpSpLocks/>
          </p:cNvGrpSpPr>
          <p:nvPr/>
        </p:nvGrpSpPr>
        <p:grpSpPr bwMode="auto">
          <a:xfrm>
            <a:off x="7888288" y="1376363"/>
            <a:ext cx="481012" cy="190500"/>
            <a:chOff x="4969" y="867"/>
            <a:chExt cx="303" cy="120"/>
          </a:xfrm>
        </p:grpSpPr>
        <p:sp>
          <p:nvSpPr>
            <p:cNvPr id="38120" name="Arc 603"/>
            <p:cNvSpPr>
              <a:spLocks noChangeAspect="1"/>
            </p:cNvSpPr>
            <p:nvPr/>
          </p:nvSpPr>
          <p:spPr bwMode="auto">
            <a:xfrm rot="-120000">
              <a:off x="5027" y="879"/>
              <a:ext cx="16" cy="81"/>
            </a:xfrm>
            <a:custGeom>
              <a:avLst/>
              <a:gdLst>
                <a:gd name="T0" fmla="*/ 0 w 21600"/>
                <a:gd name="T1" fmla="*/ 0 h 21589"/>
                <a:gd name="T2" fmla="*/ 0 w 21600"/>
                <a:gd name="T3" fmla="*/ 0 h 21589"/>
                <a:gd name="T4" fmla="*/ 0 w 21600"/>
                <a:gd name="T5" fmla="*/ 0 h 2158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9"/>
                <a:gd name="T11" fmla="*/ 21600 w 21600"/>
                <a:gd name="T12" fmla="*/ 21589 h 215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9" fill="none" extrusionOk="0">
                  <a:moveTo>
                    <a:pt x="0" y="21458"/>
                  </a:moveTo>
                  <a:cubicBezTo>
                    <a:pt x="70" y="9845"/>
                    <a:pt x="9310" y="367"/>
                    <a:pt x="20916" y="-1"/>
                  </a:cubicBezTo>
                </a:path>
                <a:path w="21600" h="21589" stroke="0" extrusionOk="0">
                  <a:moveTo>
                    <a:pt x="0" y="21458"/>
                  </a:moveTo>
                  <a:cubicBezTo>
                    <a:pt x="70" y="9845"/>
                    <a:pt x="9310" y="367"/>
                    <a:pt x="20916" y="-1"/>
                  </a:cubicBezTo>
                  <a:lnTo>
                    <a:pt x="21600" y="2158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21" name="Arc 604"/>
            <p:cNvSpPr>
              <a:spLocks noChangeAspect="1"/>
            </p:cNvSpPr>
            <p:nvPr/>
          </p:nvSpPr>
          <p:spPr bwMode="auto">
            <a:xfrm rot="-120000">
              <a:off x="5012" y="906"/>
              <a:ext cx="31" cy="81"/>
            </a:xfrm>
            <a:custGeom>
              <a:avLst/>
              <a:gdLst>
                <a:gd name="T0" fmla="*/ 0 w 21600"/>
                <a:gd name="T1" fmla="*/ 0 h 21597"/>
                <a:gd name="T2" fmla="*/ 0 w 21600"/>
                <a:gd name="T3" fmla="*/ 0 h 21597"/>
                <a:gd name="T4" fmla="*/ 0 w 21600"/>
                <a:gd name="T5" fmla="*/ 0 h 215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7"/>
                <a:gd name="T11" fmla="*/ 21600 w 21600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7" fill="none" extrusionOk="0">
                  <a:moveTo>
                    <a:pt x="0" y="21597"/>
                  </a:moveTo>
                  <a:cubicBezTo>
                    <a:pt x="0" y="9805"/>
                    <a:pt x="9456" y="193"/>
                    <a:pt x="21245" y="-1"/>
                  </a:cubicBezTo>
                </a:path>
                <a:path w="21600" h="21597" stroke="0" extrusionOk="0">
                  <a:moveTo>
                    <a:pt x="0" y="21597"/>
                  </a:moveTo>
                  <a:cubicBezTo>
                    <a:pt x="0" y="9805"/>
                    <a:pt x="9456" y="193"/>
                    <a:pt x="21245" y="-1"/>
                  </a:cubicBezTo>
                  <a:lnTo>
                    <a:pt x="21600" y="2159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22" name="Arc 605"/>
            <p:cNvSpPr>
              <a:spLocks noChangeAspect="1"/>
            </p:cNvSpPr>
            <p:nvPr/>
          </p:nvSpPr>
          <p:spPr bwMode="auto">
            <a:xfrm rot="-450511">
              <a:off x="4970" y="886"/>
              <a:ext cx="34" cy="80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465"/>
                  </a:moveTo>
                  <a:cubicBezTo>
                    <a:pt x="72" y="9710"/>
                    <a:pt x="9532" y="171"/>
                    <a:pt x="21286" y="0"/>
                  </a:cubicBezTo>
                </a:path>
                <a:path w="21600" h="21598" stroke="0" extrusionOk="0">
                  <a:moveTo>
                    <a:pt x="0" y="21465"/>
                  </a:moveTo>
                  <a:cubicBezTo>
                    <a:pt x="72" y="9710"/>
                    <a:pt x="9532" y="171"/>
                    <a:pt x="21286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23" name="Arc 606"/>
            <p:cNvSpPr>
              <a:spLocks noChangeAspect="1"/>
            </p:cNvSpPr>
            <p:nvPr/>
          </p:nvSpPr>
          <p:spPr bwMode="auto">
            <a:xfrm rot="-450511">
              <a:off x="4969" y="867"/>
              <a:ext cx="17" cy="61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0" y="21591"/>
                  </a:moveTo>
                  <a:cubicBezTo>
                    <a:pt x="0" y="9908"/>
                    <a:pt x="9287" y="343"/>
                    <a:pt x="20965" y="0"/>
                  </a:cubicBezTo>
                </a:path>
                <a:path w="21600" h="21591" stroke="0" extrusionOk="0">
                  <a:moveTo>
                    <a:pt x="0" y="21591"/>
                  </a:moveTo>
                  <a:cubicBezTo>
                    <a:pt x="0" y="9908"/>
                    <a:pt x="9287" y="343"/>
                    <a:pt x="20965" y="0"/>
                  </a:cubicBezTo>
                  <a:lnTo>
                    <a:pt x="21600" y="2159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24" name="Arc 607"/>
            <p:cNvSpPr>
              <a:spLocks noChangeAspect="1"/>
            </p:cNvSpPr>
            <p:nvPr/>
          </p:nvSpPr>
          <p:spPr bwMode="auto">
            <a:xfrm rot="-450511">
              <a:off x="5049" y="867"/>
              <a:ext cx="35" cy="62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598"/>
                  </a:moveTo>
                  <a:cubicBezTo>
                    <a:pt x="0" y="9791"/>
                    <a:pt x="9479" y="172"/>
                    <a:pt x="21285" y="0"/>
                  </a:cubicBezTo>
                </a:path>
                <a:path w="21600" h="21598" stroke="0" extrusionOk="0">
                  <a:moveTo>
                    <a:pt x="0" y="21598"/>
                  </a:moveTo>
                  <a:cubicBezTo>
                    <a:pt x="0" y="9791"/>
                    <a:pt x="9479" y="172"/>
                    <a:pt x="21285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grpSp>
          <p:nvGrpSpPr>
            <p:cNvPr id="38041" name="Group 608"/>
            <p:cNvGrpSpPr>
              <a:grpSpLocks noChangeAspect="1"/>
            </p:cNvGrpSpPr>
            <p:nvPr/>
          </p:nvGrpSpPr>
          <p:grpSpPr bwMode="auto">
            <a:xfrm rot="-390511">
              <a:off x="5033" y="871"/>
              <a:ext cx="51" cy="102"/>
              <a:chOff x="4259" y="1126"/>
              <a:chExt cx="102" cy="205"/>
            </a:xfrm>
          </p:grpSpPr>
          <p:sp>
            <p:nvSpPr>
              <p:cNvPr id="38150" name="Arc 609"/>
              <p:cNvSpPr>
                <a:spLocks noChangeAspect="1"/>
              </p:cNvSpPr>
              <p:nvPr/>
            </p:nvSpPr>
            <p:spPr bwMode="auto">
              <a:xfrm rot="-60000">
                <a:off x="4259" y="1126"/>
                <a:ext cx="35" cy="204"/>
              </a:xfrm>
              <a:custGeom>
                <a:avLst/>
                <a:gdLst>
                  <a:gd name="T0" fmla="*/ 0 w 21600"/>
                  <a:gd name="T1" fmla="*/ 0 h 21591"/>
                  <a:gd name="T2" fmla="*/ 0 w 21600"/>
                  <a:gd name="T3" fmla="*/ 0 h 21591"/>
                  <a:gd name="T4" fmla="*/ 0 w 21600"/>
                  <a:gd name="T5" fmla="*/ 0 h 2159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1"/>
                  <a:gd name="T11" fmla="*/ 21600 w 21600"/>
                  <a:gd name="T12" fmla="*/ 21591 h 215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1" fill="none" extrusionOk="0">
                    <a:moveTo>
                      <a:pt x="0" y="21591"/>
                    </a:moveTo>
                    <a:cubicBezTo>
                      <a:pt x="0" y="9901"/>
                      <a:pt x="9298" y="333"/>
                      <a:pt x="20982" y="-1"/>
                    </a:cubicBezTo>
                  </a:path>
                  <a:path w="21600" h="21591" stroke="0" extrusionOk="0">
                    <a:moveTo>
                      <a:pt x="0" y="21591"/>
                    </a:moveTo>
                    <a:cubicBezTo>
                      <a:pt x="0" y="9901"/>
                      <a:pt x="9298" y="333"/>
                      <a:pt x="20982" y="-1"/>
                    </a:cubicBezTo>
                    <a:lnTo>
                      <a:pt x="21600" y="21591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8151" name="Arc 610"/>
              <p:cNvSpPr>
                <a:spLocks noChangeAspect="1"/>
              </p:cNvSpPr>
              <p:nvPr/>
            </p:nvSpPr>
            <p:spPr bwMode="auto">
              <a:xfrm rot="-60000">
                <a:off x="4259" y="1129"/>
                <a:ext cx="69" cy="202"/>
              </a:xfrm>
              <a:custGeom>
                <a:avLst/>
                <a:gdLst>
                  <a:gd name="T0" fmla="*/ 0 w 21600"/>
                  <a:gd name="T1" fmla="*/ 0 h 21598"/>
                  <a:gd name="T2" fmla="*/ 0 w 21600"/>
                  <a:gd name="T3" fmla="*/ 0 h 21598"/>
                  <a:gd name="T4" fmla="*/ 0 w 21600"/>
                  <a:gd name="T5" fmla="*/ 0 h 2159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8"/>
                  <a:gd name="T11" fmla="*/ 21600 w 21600"/>
                  <a:gd name="T12" fmla="*/ 21598 h 2159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8" fill="none" extrusionOk="0">
                    <a:moveTo>
                      <a:pt x="0" y="21491"/>
                    </a:moveTo>
                    <a:cubicBezTo>
                      <a:pt x="58" y="9725"/>
                      <a:pt x="9523" y="170"/>
                      <a:pt x="21288" y="0"/>
                    </a:cubicBezTo>
                  </a:path>
                  <a:path w="21600" h="21598" stroke="0" extrusionOk="0">
                    <a:moveTo>
                      <a:pt x="0" y="21491"/>
                    </a:moveTo>
                    <a:cubicBezTo>
                      <a:pt x="58" y="9725"/>
                      <a:pt x="9523" y="170"/>
                      <a:pt x="21288" y="0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8152" name="Arc 611"/>
              <p:cNvSpPr>
                <a:spLocks noChangeAspect="1"/>
              </p:cNvSpPr>
              <p:nvPr/>
            </p:nvSpPr>
            <p:spPr bwMode="auto">
              <a:xfrm rot="-60000">
                <a:off x="4259" y="1127"/>
                <a:ext cx="102" cy="202"/>
              </a:xfrm>
              <a:custGeom>
                <a:avLst/>
                <a:gdLst>
                  <a:gd name="T0" fmla="*/ 0 w 21600"/>
                  <a:gd name="T1" fmla="*/ 0 h 21599"/>
                  <a:gd name="T2" fmla="*/ 0 w 21600"/>
                  <a:gd name="T3" fmla="*/ 0 h 21599"/>
                  <a:gd name="T4" fmla="*/ 0 w 21600"/>
                  <a:gd name="T5" fmla="*/ 0 h 215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9"/>
                  <a:gd name="T11" fmla="*/ 21600 w 21600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9" fill="none" extrusionOk="0">
                    <a:moveTo>
                      <a:pt x="0" y="21599"/>
                    </a:moveTo>
                    <a:cubicBezTo>
                      <a:pt x="0" y="9752"/>
                      <a:pt x="9541" y="116"/>
                      <a:pt x="21388" y="0"/>
                    </a:cubicBezTo>
                  </a:path>
                  <a:path w="21600" h="21599" stroke="0" extrusionOk="0">
                    <a:moveTo>
                      <a:pt x="0" y="21599"/>
                    </a:moveTo>
                    <a:cubicBezTo>
                      <a:pt x="0" y="9752"/>
                      <a:pt x="9541" y="116"/>
                      <a:pt x="21388" y="0"/>
                    </a:cubicBez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38042" name="Group 612"/>
            <p:cNvGrpSpPr>
              <a:grpSpLocks noChangeAspect="1"/>
            </p:cNvGrpSpPr>
            <p:nvPr/>
          </p:nvGrpSpPr>
          <p:grpSpPr bwMode="auto">
            <a:xfrm rot="-390511">
              <a:off x="5002" y="868"/>
              <a:ext cx="52" cy="102"/>
              <a:chOff x="4224" y="1086"/>
              <a:chExt cx="103" cy="205"/>
            </a:xfrm>
          </p:grpSpPr>
          <p:sp>
            <p:nvSpPr>
              <p:cNvPr id="38147" name="Arc 613"/>
              <p:cNvSpPr>
                <a:spLocks noChangeAspect="1"/>
              </p:cNvSpPr>
              <p:nvPr/>
            </p:nvSpPr>
            <p:spPr bwMode="auto">
              <a:xfrm rot="-60000">
                <a:off x="4224" y="1088"/>
                <a:ext cx="36" cy="203"/>
              </a:xfrm>
              <a:custGeom>
                <a:avLst/>
                <a:gdLst>
                  <a:gd name="T0" fmla="*/ 0 w 21600"/>
                  <a:gd name="T1" fmla="*/ 0 h 21592"/>
                  <a:gd name="T2" fmla="*/ 0 w 21600"/>
                  <a:gd name="T3" fmla="*/ 0 h 21592"/>
                  <a:gd name="T4" fmla="*/ 0 w 21600"/>
                  <a:gd name="T5" fmla="*/ 0 h 2159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2"/>
                  <a:gd name="T11" fmla="*/ 21600 w 21600"/>
                  <a:gd name="T12" fmla="*/ 21592 h 2159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2" fill="none" extrusionOk="0">
                    <a:moveTo>
                      <a:pt x="0" y="21486"/>
                    </a:moveTo>
                    <a:cubicBezTo>
                      <a:pt x="57" y="9830"/>
                      <a:pt x="9351" y="322"/>
                      <a:pt x="21002" y="0"/>
                    </a:cubicBezTo>
                  </a:path>
                  <a:path w="21600" h="21592" stroke="0" extrusionOk="0">
                    <a:moveTo>
                      <a:pt x="0" y="21486"/>
                    </a:moveTo>
                    <a:cubicBezTo>
                      <a:pt x="57" y="9830"/>
                      <a:pt x="9351" y="322"/>
                      <a:pt x="21002" y="0"/>
                    </a:cubicBezTo>
                    <a:lnTo>
                      <a:pt x="21600" y="21592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8148" name="Arc 614"/>
              <p:cNvSpPr>
                <a:spLocks noChangeAspect="1"/>
              </p:cNvSpPr>
              <p:nvPr/>
            </p:nvSpPr>
            <p:spPr bwMode="auto">
              <a:xfrm rot="-60000">
                <a:off x="4224" y="1088"/>
                <a:ext cx="69" cy="202"/>
              </a:xfrm>
              <a:custGeom>
                <a:avLst/>
                <a:gdLst>
                  <a:gd name="T0" fmla="*/ 0 w 21600"/>
                  <a:gd name="T1" fmla="*/ 0 h 21598"/>
                  <a:gd name="T2" fmla="*/ 0 w 21600"/>
                  <a:gd name="T3" fmla="*/ 0 h 21598"/>
                  <a:gd name="T4" fmla="*/ 0 w 21600"/>
                  <a:gd name="T5" fmla="*/ 0 h 2159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8"/>
                  <a:gd name="T11" fmla="*/ 21600 w 21600"/>
                  <a:gd name="T12" fmla="*/ 21598 h 2159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8" fill="none" extrusionOk="0">
                    <a:moveTo>
                      <a:pt x="0" y="21491"/>
                    </a:moveTo>
                    <a:cubicBezTo>
                      <a:pt x="58" y="9725"/>
                      <a:pt x="9523" y="170"/>
                      <a:pt x="21288" y="0"/>
                    </a:cubicBezTo>
                  </a:path>
                  <a:path w="21600" h="21598" stroke="0" extrusionOk="0">
                    <a:moveTo>
                      <a:pt x="0" y="21491"/>
                    </a:moveTo>
                    <a:cubicBezTo>
                      <a:pt x="58" y="9725"/>
                      <a:pt x="9523" y="170"/>
                      <a:pt x="21288" y="0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8149" name="Arc 615"/>
              <p:cNvSpPr>
                <a:spLocks noChangeAspect="1"/>
              </p:cNvSpPr>
              <p:nvPr/>
            </p:nvSpPr>
            <p:spPr bwMode="auto">
              <a:xfrm rot="-60000">
                <a:off x="4224" y="1086"/>
                <a:ext cx="103" cy="203"/>
              </a:xfrm>
              <a:custGeom>
                <a:avLst/>
                <a:gdLst>
                  <a:gd name="T0" fmla="*/ 0 w 21600"/>
                  <a:gd name="T1" fmla="*/ 0 h 21599"/>
                  <a:gd name="T2" fmla="*/ 0 w 21600"/>
                  <a:gd name="T3" fmla="*/ 0 h 21599"/>
                  <a:gd name="T4" fmla="*/ 0 w 21600"/>
                  <a:gd name="T5" fmla="*/ 0 h 215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9"/>
                  <a:gd name="T11" fmla="*/ 21600 w 21600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9" fill="none" extrusionOk="0">
                    <a:moveTo>
                      <a:pt x="0" y="21599"/>
                    </a:moveTo>
                    <a:cubicBezTo>
                      <a:pt x="0" y="9751"/>
                      <a:pt x="9543" y="115"/>
                      <a:pt x="21390" y="0"/>
                    </a:cubicBezTo>
                  </a:path>
                  <a:path w="21600" h="21599" stroke="0" extrusionOk="0">
                    <a:moveTo>
                      <a:pt x="0" y="21599"/>
                    </a:moveTo>
                    <a:cubicBezTo>
                      <a:pt x="0" y="9751"/>
                      <a:pt x="9543" y="115"/>
                      <a:pt x="21390" y="0"/>
                    </a:cubicBez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sp>
          <p:nvSpPr>
            <p:cNvPr id="38127" name="Arc 616"/>
            <p:cNvSpPr>
              <a:spLocks noChangeAspect="1"/>
            </p:cNvSpPr>
            <p:nvPr/>
          </p:nvSpPr>
          <p:spPr bwMode="auto">
            <a:xfrm rot="-450511">
              <a:off x="4974" y="892"/>
              <a:ext cx="52" cy="8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468"/>
                  </a:moveTo>
                  <a:cubicBezTo>
                    <a:pt x="71" y="9671"/>
                    <a:pt x="9594" y="114"/>
                    <a:pt x="21391" y="0"/>
                  </a:cubicBezTo>
                </a:path>
                <a:path w="21600" h="21599" stroke="0" extrusionOk="0">
                  <a:moveTo>
                    <a:pt x="0" y="21468"/>
                  </a:moveTo>
                  <a:cubicBezTo>
                    <a:pt x="71" y="9671"/>
                    <a:pt x="9594" y="114"/>
                    <a:pt x="21391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grpSp>
          <p:nvGrpSpPr>
            <p:cNvPr id="38044" name="Group 617"/>
            <p:cNvGrpSpPr>
              <a:grpSpLocks noChangeAspect="1"/>
            </p:cNvGrpSpPr>
            <p:nvPr/>
          </p:nvGrpSpPr>
          <p:grpSpPr bwMode="auto">
            <a:xfrm rot="-390511">
              <a:off x="4987" y="870"/>
              <a:ext cx="51" cy="102"/>
              <a:chOff x="4192" y="1089"/>
              <a:chExt cx="102" cy="204"/>
            </a:xfrm>
          </p:grpSpPr>
          <p:sp>
            <p:nvSpPr>
              <p:cNvPr id="38144" name="Arc 618"/>
              <p:cNvSpPr>
                <a:spLocks noChangeAspect="1"/>
              </p:cNvSpPr>
              <p:nvPr/>
            </p:nvSpPr>
            <p:spPr bwMode="auto">
              <a:xfrm rot="-60000">
                <a:off x="4192" y="1089"/>
                <a:ext cx="36" cy="204"/>
              </a:xfrm>
              <a:custGeom>
                <a:avLst/>
                <a:gdLst>
                  <a:gd name="T0" fmla="*/ 0 w 21600"/>
                  <a:gd name="T1" fmla="*/ 0 h 21591"/>
                  <a:gd name="T2" fmla="*/ 0 w 21600"/>
                  <a:gd name="T3" fmla="*/ 0 h 21591"/>
                  <a:gd name="T4" fmla="*/ 0 w 21600"/>
                  <a:gd name="T5" fmla="*/ 0 h 2159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1"/>
                  <a:gd name="T11" fmla="*/ 21600 w 21600"/>
                  <a:gd name="T12" fmla="*/ 21591 h 215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1" fill="none" extrusionOk="0">
                    <a:moveTo>
                      <a:pt x="0" y="21487"/>
                    </a:moveTo>
                    <a:cubicBezTo>
                      <a:pt x="56" y="9834"/>
                      <a:pt x="9345" y="326"/>
                      <a:pt x="20992" y="-1"/>
                    </a:cubicBezTo>
                  </a:path>
                  <a:path w="21600" h="21591" stroke="0" extrusionOk="0">
                    <a:moveTo>
                      <a:pt x="0" y="21487"/>
                    </a:moveTo>
                    <a:cubicBezTo>
                      <a:pt x="56" y="9834"/>
                      <a:pt x="9345" y="326"/>
                      <a:pt x="20992" y="-1"/>
                    </a:cubicBezTo>
                    <a:lnTo>
                      <a:pt x="21600" y="21591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8145" name="Arc 619"/>
              <p:cNvSpPr>
                <a:spLocks noChangeAspect="1"/>
              </p:cNvSpPr>
              <p:nvPr/>
            </p:nvSpPr>
            <p:spPr bwMode="auto">
              <a:xfrm rot="-60000">
                <a:off x="4192" y="1089"/>
                <a:ext cx="69" cy="202"/>
              </a:xfrm>
              <a:custGeom>
                <a:avLst/>
                <a:gdLst>
                  <a:gd name="T0" fmla="*/ 0 w 21600"/>
                  <a:gd name="T1" fmla="*/ 0 h 21598"/>
                  <a:gd name="T2" fmla="*/ 0 w 21600"/>
                  <a:gd name="T3" fmla="*/ 0 h 21598"/>
                  <a:gd name="T4" fmla="*/ 0 w 21600"/>
                  <a:gd name="T5" fmla="*/ 0 h 2159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8"/>
                  <a:gd name="T11" fmla="*/ 21600 w 21600"/>
                  <a:gd name="T12" fmla="*/ 21598 h 2159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8" fill="none" extrusionOk="0">
                    <a:moveTo>
                      <a:pt x="0" y="21491"/>
                    </a:moveTo>
                    <a:cubicBezTo>
                      <a:pt x="58" y="9725"/>
                      <a:pt x="9523" y="170"/>
                      <a:pt x="21288" y="0"/>
                    </a:cubicBezTo>
                  </a:path>
                  <a:path w="21600" h="21598" stroke="0" extrusionOk="0">
                    <a:moveTo>
                      <a:pt x="0" y="21491"/>
                    </a:moveTo>
                    <a:cubicBezTo>
                      <a:pt x="58" y="9725"/>
                      <a:pt x="9523" y="170"/>
                      <a:pt x="21288" y="0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8146" name="Arc 620"/>
              <p:cNvSpPr>
                <a:spLocks noChangeAspect="1"/>
              </p:cNvSpPr>
              <p:nvPr/>
            </p:nvSpPr>
            <p:spPr bwMode="auto">
              <a:xfrm rot="-60000">
                <a:off x="4192" y="1089"/>
                <a:ext cx="102" cy="202"/>
              </a:xfrm>
              <a:custGeom>
                <a:avLst/>
                <a:gdLst>
                  <a:gd name="T0" fmla="*/ 0 w 21600"/>
                  <a:gd name="T1" fmla="*/ 0 h 21599"/>
                  <a:gd name="T2" fmla="*/ 0 w 21600"/>
                  <a:gd name="T3" fmla="*/ 0 h 21599"/>
                  <a:gd name="T4" fmla="*/ 0 w 21600"/>
                  <a:gd name="T5" fmla="*/ 0 h 215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9"/>
                  <a:gd name="T11" fmla="*/ 21600 w 21600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9" fill="none" extrusionOk="0">
                    <a:moveTo>
                      <a:pt x="0" y="21493"/>
                    </a:moveTo>
                    <a:cubicBezTo>
                      <a:pt x="58" y="9687"/>
                      <a:pt x="9583" y="115"/>
                      <a:pt x="21388" y="0"/>
                    </a:cubicBezTo>
                  </a:path>
                  <a:path w="21600" h="21599" stroke="0" extrusionOk="0">
                    <a:moveTo>
                      <a:pt x="0" y="21493"/>
                    </a:moveTo>
                    <a:cubicBezTo>
                      <a:pt x="58" y="9687"/>
                      <a:pt x="9583" y="115"/>
                      <a:pt x="21388" y="0"/>
                    </a:cubicBez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sp>
          <p:nvSpPr>
            <p:cNvPr id="38129" name="Arc 621"/>
            <p:cNvSpPr>
              <a:spLocks/>
            </p:cNvSpPr>
            <p:nvPr/>
          </p:nvSpPr>
          <p:spPr bwMode="auto">
            <a:xfrm rot="-457286">
              <a:off x="5042" y="899"/>
              <a:ext cx="50" cy="38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392" y="21599"/>
                  </a:moveTo>
                  <a:cubicBezTo>
                    <a:pt x="9544" y="21485"/>
                    <a:pt x="0" y="11848"/>
                    <a:pt x="0" y="0"/>
                  </a:cubicBezTo>
                </a:path>
                <a:path w="21600" h="21599" stroke="0" extrusionOk="0">
                  <a:moveTo>
                    <a:pt x="21392" y="21599"/>
                  </a:moveTo>
                  <a:cubicBezTo>
                    <a:pt x="9544" y="21485"/>
                    <a:pt x="0" y="11848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30" name="Arc 622"/>
            <p:cNvSpPr>
              <a:spLocks/>
            </p:cNvSpPr>
            <p:nvPr/>
          </p:nvSpPr>
          <p:spPr bwMode="auto">
            <a:xfrm rot="-457286">
              <a:off x="5017" y="900"/>
              <a:ext cx="74" cy="38"/>
            </a:xfrm>
            <a:custGeom>
              <a:avLst/>
              <a:gdLst>
                <a:gd name="T0" fmla="*/ 0 w 21600"/>
                <a:gd name="T1" fmla="*/ 0 h 22010"/>
                <a:gd name="T2" fmla="*/ 0 w 21600"/>
                <a:gd name="T3" fmla="*/ 0 h 22010"/>
                <a:gd name="T4" fmla="*/ 0 w 21600"/>
                <a:gd name="T5" fmla="*/ 0 h 220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0"/>
                <a:gd name="T11" fmla="*/ 21600 w 21600"/>
                <a:gd name="T12" fmla="*/ 22010 h 22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0" fill="none" extrusionOk="0">
                  <a:moveTo>
                    <a:pt x="21461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0" stroke="0" extrusionOk="0">
                  <a:moveTo>
                    <a:pt x="21461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131" name="Arc 623"/>
            <p:cNvSpPr>
              <a:spLocks/>
            </p:cNvSpPr>
            <p:nvPr/>
          </p:nvSpPr>
          <p:spPr bwMode="auto">
            <a:xfrm rot="-457286">
              <a:off x="5066" y="894"/>
              <a:ext cx="74" cy="3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grpSp>
          <p:nvGrpSpPr>
            <p:cNvPr id="38045" name="Group 624"/>
            <p:cNvGrpSpPr>
              <a:grpSpLocks/>
            </p:cNvGrpSpPr>
            <p:nvPr/>
          </p:nvGrpSpPr>
          <p:grpSpPr bwMode="auto">
            <a:xfrm rot="-577286">
              <a:off x="5070" y="896"/>
              <a:ext cx="124" cy="41"/>
              <a:chOff x="3005" y="1120"/>
              <a:chExt cx="261" cy="58"/>
            </a:xfrm>
          </p:grpSpPr>
          <p:sp>
            <p:nvSpPr>
              <p:cNvPr id="38141" name="Arc 625"/>
              <p:cNvSpPr>
                <a:spLocks/>
              </p:cNvSpPr>
              <p:nvPr/>
            </p:nvSpPr>
            <p:spPr bwMode="auto">
              <a:xfrm rot="120000">
                <a:off x="3058" y="1121"/>
                <a:ext cx="104" cy="53"/>
              </a:xfrm>
              <a:custGeom>
                <a:avLst/>
                <a:gdLst>
                  <a:gd name="T0" fmla="*/ 0 w 21600"/>
                  <a:gd name="T1" fmla="*/ 0 h 21599"/>
                  <a:gd name="T2" fmla="*/ 0 w 21600"/>
                  <a:gd name="T3" fmla="*/ 0 h 21599"/>
                  <a:gd name="T4" fmla="*/ 0 w 21600"/>
                  <a:gd name="T5" fmla="*/ 0 h 215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9"/>
                  <a:gd name="T11" fmla="*/ 21600 w 21600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9" fill="none" extrusionOk="0">
                    <a:moveTo>
                      <a:pt x="21391" y="21598"/>
                    </a:moveTo>
                    <a:cubicBezTo>
                      <a:pt x="9543" y="21484"/>
                      <a:pt x="0" y="11847"/>
                      <a:pt x="0" y="0"/>
                    </a:cubicBezTo>
                  </a:path>
                  <a:path w="21600" h="21599" stroke="0" extrusionOk="0">
                    <a:moveTo>
                      <a:pt x="21391" y="21598"/>
                    </a:moveTo>
                    <a:cubicBezTo>
                      <a:pt x="9543" y="21484"/>
                      <a:pt x="0" y="11847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8142" name="Arc 626"/>
              <p:cNvSpPr>
                <a:spLocks/>
              </p:cNvSpPr>
              <p:nvPr/>
            </p:nvSpPr>
            <p:spPr bwMode="auto">
              <a:xfrm rot="120000">
                <a:off x="3005" y="1120"/>
                <a:ext cx="157" cy="53"/>
              </a:xfrm>
              <a:custGeom>
                <a:avLst/>
                <a:gdLst>
                  <a:gd name="T0" fmla="*/ 0 w 21600"/>
                  <a:gd name="T1" fmla="*/ 0 h 22011"/>
                  <a:gd name="T2" fmla="*/ 0 w 21600"/>
                  <a:gd name="T3" fmla="*/ 0 h 22011"/>
                  <a:gd name="T4" fmla="*/ 0 w 21600"/>
                  <a:gd name="T5" fmla="*/ 0 h 2201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11"/>
                  <a:gd name="T11" fmla="*/ 21600 w 21600"/>
                  <a:gd name="T12" fmla="*/ 22011 h 220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11" fill="none" extrusionOk="0">
                    <a:moveTo>
                      <a:pt x="21600" y="22011"/>
                    </a:moveTo>
                    <a:cubicBezTo>
                      <a:pt x="9670" y="22011"/>
                      <a:pt x="0" y="12340"/>
                      <a:pt x="0" y="411"/>
                    </a:cubicBezTo>
                    <a:cubicBezTo>
                      <a:pt x="-1" y="273"/>
                      <a:pt x="1" y="136"/>
                      <a:pt x="3" y="-1"/>
                    </a:cubicBezTo>
                  </a:path>
                  <a:path w="21600" h="22011" stroke="0" extrusionOk="0">
                    <a:moveTo>
                      <a:pt x="21600" y="22011"/>
                    </a:moveTo>
                    <a:cubicBezTo>
                      <a:pt x="9670" y="22011"/>
                      <a:pt x="0" y="12340"/>
                      <a:pt x="0" y="411"/>
                    </a:cubicBezTo>
                    <a:cubicBezTo>
                      <a:pt x="-1" y="273"/>
                      <a:pt x="1" y="136"/>
                      <a:pt x="3" y="-1"/>
                    </a:cubicBezTo>
                    <a:lnTo>
                      <a:pt x="21600" y="411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8143" name="Arc 627"/>
              <p:cNvSpPr>
                <a:spLocks/>
              </p:cNvSpPr>
              <p:nvPr/>
            </p:nvSpPr>
            <p:spPr bwMode="auto">
              <a:xfrm rot="120000">
                <a:off x="3109" y="1125"/>
                <a:ext cx="157" cy="53"/>
              </a:xfrm>
              <a:custGeom>
                <a:avLst/>
                <a:gdLst>
                  <a:gd name="T0" fmla="*/ 0 w 21600"/>
                  <a:gd name="T1" fmla="*/ 0 h 22010"/>
                  <a:gd name="T2" fmla="*/ 0 w 21600"/>
                  <a:gd name="T3" fmla="*/ 0 h 22010"/>
                  <a:gd name="T4" fmla="*/ 0 w 21600"/>
                  <a:gd name="T5" fmla="*/ 0 h 2201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10"/>
                  <a:gd name="T11" fmla="*/ 21600 w 21600"/>
                  <a:gd name="T12" fmla="*/ 22010 h 220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10" fill="none" extrusionOk="0">
                    <a:moveTo>
                      <a:pt x="21461" y="22009"/>
                    </a:moveTo>
                    <a:cubicBezTo>
                      <a:pt x="9586" y="21933"/>
                      <a:pt x="0" y="12285"/>
                      <a:pt x="0" y="410"/>
                    </a:cubicBezTo>
                    <a:cubicBezTo>
                      <a:pt x="-1" y="273"/>
                      <a:pt x="1" y="136"/>
                      <a:pt x="3" y="-1"/>
                    </a:cubicBezTo>
                  </a:path>
                  <a:path w="21600" h="22010" stroke="0" extrusionOk="0">
                    <a:moveTo>
                      <a:pt x="21461" y="22009"/>
                    </a:moveTo>
                    <a:cubicBezTo>
                      <a:pt x="9586" y="21933"/>
                      <a:pt x="0" y="12285"/>
                      <a:pt x="0" y="410"/>
                    </a:cubicBezTo>
                    <a:cubicBezTo>
                      <a:pt x="-1" y="273"/>
                      <a:pt x="1" y="136"/>
                      <a:pt x="3" y="-1"/>
                    </a:cubicBezTo>
                    <a:lnTo>
                      <a:pt x="21600" y="41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38046" name="Group 628"/>
            <p:cNvGrpSpPr>
              <a:grpSpLocks/>
            </p:cNvGrpSpPr>
            <p:nvPr/>
          </p:nvGrpSpPr>
          <p:grpSpPr bwMode="auto">
            <a:xfrm rot="-577286">
              <a:off x="5085" y="892"/>
              <a:ext cx="124" cy="41"/>
              <a:chOff x="2844" y="1123"/>
              <a:chExt cx="260" cy="56"/>
            </a:xfrm>
          </p:grpSpPr>
          <p:sp>
            <p:nvSpPr>
              <p:cNvPr id="38138" name="Arc 629"/>
              <p:cNvSpPr>
                <a:spLocks/>
              </p:cNvSpPr>
              <p:nvPr/>
            </p:nvSpPr>
            <p:spPr bwMode="auto">
              <a:xfrm rot="120000">
                <a:off x="2895" y="1124"/>
                <a:ext cx="105" cy="52"/>
              </a:xfrm>
              <a:custGeom>
                <a:avLst/>
                <a:gdLst>
                  <a:gd name="T0" fmla="*/ 0 w 21600"/>
                  <a:gd name="T1" fmla="*/ 0 h 21599"/>
                  <a:gd name="T2" fmla="*/ 0 w 21600"/>
                  <a:gd name="T3" fmla="*/ 0 h 21599"/>
                  <a:gd name="T4" fmla="*/ 0 w 21600"/>
                  <a:gd name="T5" fmla="*/ 0 h 215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9"/>
                  <a:gd name="T11" fmla="*/ 21600 w 21600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9" fill="none" extrusionOk="0">
                    <a:moveTo>
                      <a:pt x="21392" y="21599"/>
                    </a:moveTo>
                    <a:cubicBezTo>
                      <a:pt x="9544" y="21485"/>
                      <a:pt x="0" y="11848"/>
                      <a:pt x="0" y="0"/>
                    </a:cubicBezTo>
                  </a:path>
                  <a:path w="21600" h="21599" stroke="0" extrusionOk="0">
                    <a:moveTo>
                      <a:pt x="21392" y="21599"/>
                    </a:moveTo>
                    <a:cubicBezTo>
                      <a:pt x="9544" y="21485"/>
                      <a:pt x="0" y="11848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8139" name="Arc 630"/>
              <p:cNvSpPr>
                <a:spLocks/>
              </p:cNvSpPr>
              <p:nvPr/>
            </p:nvSpPr>
            <p:spPr bwMode="auto">
              <a:xfrm rot="120000">
                <a:off x="2844" y="1123"/>
                <a:ext cx="157" cy="5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8140" name="Arc 631"/>
              <p:cNvSpPr>
                <a:spLocks/>
              </p:cNvSpPr>
              <p:nvPr/>
            </p:nvSpPr>
            <p:spPr bwMode="auto">
              <a:xfrm rot="120000">
                <a:off x="2947" y="1126"/>
                <a:ext cx="157" cy="5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38049" name="Group 632"/>
            <p:cNvGrpSpPr>
              <a:grpSpLocks/>
            </p:cNvGrpSpPr>
            <p:nvPr/>
          </p:nvGrpSpPr>
          <p:grpSpPr bwMode="auto">
            <a:xfrm rot="-577286">
              <a:off x="5150" y="889"/>
              <a:ext cx="122" cy="41"/>
              <a:chOff x="2920" y="1108"/>
              <a:chExt cx="259" cy="58"/>
            </a:xfrm>
          </p:grpSpPr>
          <p:sp>
            <p:nvSpPr>
              <p:cNvPr id="38135" name="Arc 633"/>
              <p:cNvSpPr>
                <a:spLocks/>
              </p:cNvSpPr>
              <p:nvPr/>
            </p:nvSpPr>
            <p:spPr bwMode="auto">
              <a:xfrm rot="120000">
                <a:off x="2969" y="1110"/>
                <a:ext cx="106" cy="53"/>
              </a:xfrm>
              <a:custGeom>
                <a:avLst/>
                <a:gdLst>
                  <a:gd name="T0" fmla="*/ 0 w 21600"/>
                  <a:gd name="T1" fmla="*/ 0 h 22008"/>
                  <a:gd name="T2" fmla="*/ 0 w 21600"/>
                  <a:gd name="T3" fmla="*/ 0 h 22008"/>
                  <a:gd name="T4" fmla="*/ 0 w 21600"/>
                  <a:gd name="T5" fmla="*/ 0 h 2200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08"/>
                  <a:gd name="T11" fmla="*/ 21600 w 21600"/>
                  <a:gd name="T12" fmla="*/ 22008 h 2200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08" fill="none" extrusionOk="0">
                    <a:moveTo>
                      <a:pt x="21392" y="22008"/>
                    </a:moveTo>
                    <a:cubicBezTo>
                      <a:pt x="9544" y="21894"/>
                      <a:pt x="0" y="12257"/>
                      <a:pt x="0" y="409"/>
                    </a:cubicBezTo>
                    <a:cubicBezTo>
                      <a:pt x="-1" y="272"/>
                      <a:pt x="1" y="136"/>
                      <a:pt x="3" y="-1"/>
                    </a:cubicBezTo>
                  </a:path>
                  <a:path w="21600" h="22008" stroke="0" extrusionOk="0">
                    <a:moveTo>
                      <a:pt x="21392" y="22008"/>
                    </a:moveTo>
                    <a:cubicBezTo>
                      <a:pt x="9544" y="21894"/>
                      <a:pt x="0" y="12257"/>
                      <a:pt x="0" y="409"/>
                    </a:cubicBezTo>
                    <a:cubicBezTo>
                      <a:pt x="-1" y="272"/>
                      <a:pt x="1" y="136"/>
                      <a:pt x="3" y="-1"/>
                    </a:cubicBezTo>
                    <a:lnTo>
                      <a:pt x="21600" y="409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8136" name="Arc 634"/>
              <p:cNvSpPr>
                <a:spLocks/>
              </p:cNvSpPr>
              <p:nvPr/>
            </p:nvSpPr>
            <p:spPr bwMode="auto">
              <a:xfrm rot="120000">
                <a:off x="2920" y="1108"/>
                <a:ext cx="156" cy="5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8137" name="Arc 635"/>
              <p:cNvSpPr>
                <a:spLocks/>
              </p:cNvSpPr>
              <p:nvPr/>
            </p:nvSpPr>
            <p:spPr bwMode="auto">
              <a:xfrm rot="120000">
                <a:off x="3020" y="1113"/>
                <a:ext cx="159" cy="53"/>
              </a:xfrm>
              <a:custGeom>
                <a:avLst/>
                <a:gdLst>
                  <a:gd name="T0" fmla="*/ 0 w 21600"/>
                  <a:gd name="T1" fmla="*/ 0 h 22010"/>
                  <a:gd name="T2" fmla="*/ 0 w 21600"/>
                  <a:gd name="T3" fmla="*/ 0 h 22010"/>
                  <a:gd name="T4" fmla="*/ 0 w 21600"/>
                  <a:gd name="T5" fmla="*/ 0 h 2201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10"/>
                  <a:gd name="T11" fmla="*/ 21600 w 21600"/>
                  <a:gd name="T12" fmla="*/ 22010 h 220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10" fill="none" extrusionOk="0">
                    <a:moveTo>
                      <a:pt x="21462" y="22009"/>
                    </a:moveTo>
                    <a:cubicBezTo>
                      <a:pt x="9586" y="21933"/>
                      <a:pt x="0" y="12285"/>
                      <a:pt x="0" y="410"/>
                    </a:cubicBezTo>
                    <a:cubicBezTo>
                      <a:pt x="-1" y="273"/>
                      <a:pt x="1" y="136"/>
                      <a:pt x="3" y="-1"/>
                    </a:cubicBezTo>
                  </a:path>
                  <a:path w="21600" h="22010" stroke="0" extrusionOk="0">
                    <a:moveTo>
                      <a:pt x="21462" y="22009"/>
                    </a:moveTo>
                    <a:cubicBezTo>
                      <a:pt x="9586" y="21933"/>
                      <a:pt x="0" y="12285"/>
                      <a:pt x="0" y="410"/>
                    </a:cubicBezTo>
                    <a:cubicBezTo>
                      <a:pt x="-1" y="273"/>
                      <a:pt x="1" y="136"/>
                      <a:pt x="3" y="-1"/>
                    </a:cubicBezTo>
                    <a:lnTo>
                      <a:pt x="21600" y="41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</p:grpSp>
      <p:sp>
        <p:nvSpPr>
          <p:cNvPr id="38067" name="Freeform 636"/>
          <p:cNvSpPr>
            <a:spLocks/>
          </p:cNvSpPr>
          <p:nvPr/>
        </p:nvSpPr>
        <p:spPr bwMode="auto">
          <a:xfrm>
            <a:off x="6051550" y="1457325"/>
            <a:ext cx="2225675" cy="1603375"/>
          </a:xfrm>
          <a:custGeom>
            <a:avLst/>
            <a:gdLst>
              <a:gd name="T0" fmla="*/ 2147483647 w 1402"/>
              <a:gd name="T1" fmla="*/ 2147483647 h 1010"/>
              <a:gd name="T2" fmla="*/ 2147483647 w 1402"/>
              <a:gd name="T3" fmla="*/ 2147483647 h 1010"/>
              <a:gd name="T4" fmla="*/ 2147483647 w 1402"/>
              <a:gd name="T5" fmla="*/ 2147483647 h 1010"/>
              <a:gd name="T6" fmla="*/ 2147483647 w 1402"/>
              <a:gd name="T7" fmla="*/ 2147483647 h 1010"/>
              <a:gd name="T8" fmla="*/ 2147483647 w 1402"/>
              <a:gd name="T9" fmla="*/ 2147483647 h 1010"/>
              <a:gd name="T10" fmla="*/ 2147483647 w 1402"/>
              <a:gd name="T11" fmla="*/ 2147483647 h 1010"/>
              <a:gd name="T12" fmla="*/ 0 w 1402"/>
              <a:gd name="T13" fmla="*/ 2147483647 h 1010"/>
              <a:gd name="T14" fmla="*/ 2147483647 w 1402"/>
              <a:gd name="T15" fmla="*/ 2147483647 h 1010"/>
              <a:gd name="T16" fmla="*/ 2147483647 w 1402"/>
              <a:gd name="T17" fmla="*/ 2147483647 h 1010"/>
              <a:gd name="T18" fmla="*/ 2147483647 w 1402"/>
              <a:gd name="T19" fmla="*/ 2147483647 h 1010"/>
              <a:gd name="T20" fmla="*/ 2147483647 w 1402"/>
              <a:gd name="T21" fmla="*/ 0 h 1010"/>
              <a:gd name="T22" fmla="*/ 2147483647 w 1402"/>
              <a:gd name="T23" fmla="*/ 2147483647 h 1010"/>
              <a:gd name="T24" fmla="*/ 2147483647 w 1402"/>
              <a:gd name="T25" fmla="*/ 2147483647 h 101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02"/>
              <a:gd name="T40" fmla="*/ 0 h 1010"/>
              <a:gd name="T41" fmla="*/ 1402 w 1402"/>
              <a:gd name="T42" fmla="*/ 1010 h 101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02" h="1010">
                <a:moveTo>
                  <a:pt x="1258" y="18"/>
                </a:moveTo>
                <a:lnTo>
                  <a:pt x="1236" y="22"/>
                </a:lnTo>
                <a:lnTo>
                  <a:pt x="1170" y="60"/>
                </a:lnTo>
                <a:lnTo>
                  <a:pt x="788" y="374"/>
                </a:lnTo>
                <a:lnTo>
                  <a:pt x="366" y="704"/>
                </a:lnTo>
                <a:lnTo>
                  <a:pt x="80" y="936"/>
                </a:lnTo>
                <a:lnTo>
                  <a:pt x="0" y="1010"/>
                </a:lnTo>
                <a:lnTo>
                  <a:pt x="208" y="1010"/>
                </a:lnTo>
                <a:lnTo>
                  <a:pt x="982" y="402"/>
                </a:lnTo>
                <a:lnTo>
                  <a:pt x="1208" y="204"/>
                </a:lnTo>
                <a:lnTo>
                  <a:pt x="1402" y="0"/>
                </a:lnTo>
                <a:lnTo>
                  <a:pt x="1282" y="14"/>
                </a:lnTo>
                <a:lnTo>
                  <a:pt x="1216" y="28"/>
                </a:lnTo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8068" name="Freeform 637" descr="Large confetti"/>
          <p:cNvSpPr>
            <a:spLocks/>
          </p:cNvSpPr>
          <p:nvPr/>
        </p:nvSpPr>
        <p:spPr bwMode="auto">
          <a:xfrm>
            <a:off x="6388100" y="698500"/>
            <a:ext cx="2578100" cy="2362200"/>
          </a:xfrm>
          <a:custGeom>
            <a:avLst/>
            <a:gdLst>
              <a:gd name="T0" fmla="*/ 0 w 1624"/>
              <a:gd name="T1" fmla="*/ 2147483647 h 1488"/>
              <a:gd name="T2" fmla="*/ 2147483647 w 1624"/>
              <a:gd name="T3" fmla="*/ 2147483647 h 1488"/>
              <a:gd name="T4" fmla="*/ 2147483647 w 1624"/>
              <a:gd name="T5" fmla="*/ 2147483647 h 1488"/>
              <a:gd name="T6" fmla="*/ 2147483647 w 1624"/>
              <a:gd name="T7" fmla="*/ 2147483647 h 1488"/>
              <a:gd name="T8" fmla="*/ 2147483647 w 1624"/>
              <a:gd name="T9" fmla="*/ 0 h 1488"/>
              <a:gd name="T10" fmla="*/ 2147483647 w 1624"/>
              <a:gd name="T11" fmla="*/ 2147483647 h 1488"/>
              <a:gd name="T12" fmla="*/ 0 w 1624"/>
              <a:gd name="T13" fmla="*/ 2147483647 h 148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24"/>
              <a:gd name="T22" fmla="*/ 0 h 1488"/>
              <a:gd name="T23" fmla="*/ 1624 w 1624"/>
              <a:gd name="T24" fmla="*/ 1488 h 148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24" h="1488">
                <a:moveTo>
                  <a:pt x="0" y="1488"/>
                </a:moveTo>
                <a:lnTo>
                  <a:pt x="752" y="896"/>
                </a:lnTo>
                <a:lnTo>
                  <a:pt x="1000" y="680"/>
                </a:lnTo>
                <a:lnTo>
                  <a:pt x="1336" y="328"/>
                </a:lnTo>
                <a:lnTo>
                  <a:pt x="1624" y="0"/>
                </a:lnTo>
                <a:lnTo>
                  <a:pt x="1624" y="1488"/>
                </a:lnTo>
                <a:lnTo>
                  <a:pt x="0" y="1488"/>
                </a:lnTo>
                <a:close/>
              </a:path>
            </a:pathLst>
          </a:custGeom>
          <a:pattFill prst="lgConfetti">
            <a:fgClr>
              <a:schemeClr val="tx2"/>
            </a:fgClr>
            <a:bgClr>
              <a:schemeClr val="bg1"/>
            </a:bgClr>
          </a:patt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38052" name="Group 638"/>
          <p:cNvGrpSpPr>
            <a:grpSpLocks/>
          </p:cNvGrpSpPr>
          <p:nvPr/>
        </p:nvGrpSpPr>
        <p:grpSpPr bwMode="auto">
          <a:xfrm>
            <a:off x="7831138" y="4638675"/>
            <a:ext cx="481012" cy="190500"/>
            <a:chOff x="4969" y="867"/>
            <a:chExt cx="303" cy="120"/>
          </a:xfrm>
        </p:grpSpPr>
        <p:sp>
          <p:nvSpPr>
            <p:cNvPr id="38087" name="Arc 639"/>
            <p:cNvSpPr>
              <a:spLocks noChangeAspect="1"/>
            </p:cNvSpPr>
            <p:nvPr/>
          </p:nvSpPr>
          <p:spPr bwMode="auto">
            <a:xfrm rot="-120000">
              <a:off x="5027" y="879"/>
              <a:ext cx="16" cy="81"/>
            </a:xfrm>
            <a:custGeom>
              <a:avLst/>
              <a:gdLst>
                <a:gd name="T0" fmla="*/ 0 w 21600"/>
                <a:gd name="T1" fmla="*/ 0 h 21589"/>
                <a:gd name="T2" fmla="*/ 0 w 21600"/>
                <a:gd name="T3" fmla="*/ 0 h 21589"/>
                <a:gd name="T4" fmla="*/ 0 w 21600"/>
                <a:gd name="T5" fmla="*/ 0 h 2158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89"/>
                <a:gd name="T11" fmla="*/ 21600 w 21600"/>
                <a:gd name="T12" fmla="*/ 21589 h 215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89" fill="none" extrusionOk="0">
                  <a:moveTo>
                    <a:pt x="0" y="21458"/>
                  </a:moveTo>
                  <a:cubicBezTo>
                    <a:pt x="70" y="9845"/>
                    <a:pt x="9310" y="367"/>
                    <a:pt x="20916" y="-1"/>
                  </a:cubicBezTo>
                </a:path>
                <a:path w="21600" h="21589" stroke="0" extrusionOk="0">
                  <a:moveTo>
                    <a:pt x="0" y="21458"/>
                  </a:moveTo>
                  <a:cubicBezTo>
                    <a:pt x="70" y="9845"/>
                    <a:pt x="9310" y="367"/>
                    <a:pt x="20916" y="-1"/>
                  </a:cubicBezTo>
                  <a:lnTo>
                    <a:pt x="21600" y="2158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088" name="Arc 640"/>
            <p:cNvSpPr>
              <a:spLocks noChangeAspect="1"/>
            </p:cNvSpPr>
            <p:nvPr/>
          </p:nvSpPr>
          <p:spPr bwMode="auto">
            <a:xfrm rot="-120000">
              <a:off x="5012" y="906"/>
              <a:ext cx="31" cy="81"/>
            </a:xfrm>
            <a:custGeom>
              <a:avLst/>
              <a:gdLst>
                <a:gd name="T0" fmla="*/ 0 w 21600"/>
                <a:gd name="T1" fmla="*/ 0 h 21597"/>
                <a:gd name="T2" fmla="*/ 0 w 21600"/>
                <a:gd name="T3" fmla="*/ 0 h 21597"/>
                <a:gd name="T4" fmla="*/ 0 w 21600"/>
                <a:gd name="T5" fmla="*/ 0 h 215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7"/>
                <a:gd name="T11" fmla="*/ 21600 w 21600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7" fill="none" extrusionOk="0">
                  <a:moveTo>
                    <a:pt x="0" y="21597"/>
                  </a:moveTo>
                  <a:cubicBezTo>
                    <a:pt x="0" y="9805"/>
                    <a:pt x="9456" y="193"/>
                    <a:pt x="21245" y="-1"/>
                  </a:cubicBezTo>
                </a:path>
                <a:path w="21600" h="21597" stroke="0" extrusionOk="0">
                  <a:moveTo>
                    <a:pt x="0" y="21597"/>
                  </a:moveTo>
                  <a:cubicBezTo>
                    <a:pt x="0" y="9805"/>
                    <a:pt x="9456" y="193"/>
                    <a:pt x="21245" y="-1"/>
                  </a:cubicBezTo>
                  <a:lnTo>
                    <a:pt x="21600" y="21597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089" name="Arc 641"/>
            <p:cNvSpPr>
              <a:spLocks noChangeAspect="1"/>
            </p:cNvSpPr>
            <p:nvPr/>
          </p:nvSpPr>
          <p:spPr bwMode="auto">
            <a:xfrm rot="-450511">
              <a:off x="4970" y="886"/>
              <a:ext cx="34" cy="80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465"/>
                  </a:moveTo>
                  <a:cubicBezTo>
                    <a:pt x="72" y="9710"/>
                    <a:pt x="9532" y="171"/>
                    <a:pt x="21286" y="0"/>
                  </a:cubicBezTo>
                </a:path>
                <a:path w="21600" h="21598" stroke="0" extrusionOk="0">
                  <a:moveTo>
                    <a:pt x="0" y="21465"/>
                  </a:moveTo>
                  <a:cubicBezTo>
                    <a:pt x="72" y="9710"/>
                    <a:pt x="9532" y="171"/>
                    <a:pt x="21286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090" name="Arc 642"/>
            <p:cNvSpPr>
              <a:spLocks noChangeAspect="1"/>
            </p:cNvSpPr>
            <p:nvPr/>
          </p:nvSpPr>
          <p:spPr bwMode="auto">
            <a:xfrm rot="-450511">
              <a:off x="4969" y="867"/>
              <a:ext cx="17" cy="61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1"/>
                <a:gd name="T11" fmla="*/ 21600 w 21600"/>
                <a:gd name="T12" fmla="*/ 21591 h 215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1" fill="none" extrusionOk="0">
                  <a:moveTo>
                    <a:pt x="0" y="21591"/>
                  </a:moveTo>
                  <a:cubicBezTo>
                    <a:pt x="0" y="9908"/>
                    <a:pt x="9287" y="343"/>
                    <a:pt x="20965" y="0"/>
                  </a:cubicBezTo>
                </a:path>
                <a:path w="21600" h="21591" stroke="0" extrusionOk="0">
                  <a:moveTo>
                    <a:pt x="0" y="21591"/>
                  </a:moveTo>
                  <a:cubicBezTo>
                    <a:pt x="0" y="9908"/>
                    <a:pt x="9287" y="343"/>
                    <a:pt x="20965" y="0"/>
                  </a:cubicBezTo>
                  <a:lnTo>
                    <a:pt x="21600" y="21591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091" name="Arc 643"/>
            <p:cNvSpPr>
              <a:spLocks noChangeAspect="1"/>
            </p:cNvSpPr>
            <p:nvPr/>
          </p:nvSpPr>
          <p:spPr bwMode="auto">
            <a:xfrm rot="-450511">
              <a:off x="5049" y="867"/>
              <a:ext cx="35" cy="62"/>
            </a:xfrm>
            <a:custGeom>
              <a:avLst/>
              <a:gdLst>
                <a:gd name="T0" fmla="*/ 0 w 21600"/>
                <a:gd name="T1" fmla="*/ 0 h 21598"/>
                <a:gd name="T2" fmla="*/ 0 w 21600"/>
                <a:gd name="T3" fmla="*/ 0 h 21598"/>
                <a:gd name="T4" fmla="*/ 0 w 21600"/>
                <a:gd name="T5" fmla="*/ 0 h 215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8"/>
                <a:gd name="T11" fmla="*/ 21600 w 21600"/>
                <a:gd name="T12" fmla="*/ 21598 h 215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8" fill="none" extrusionOk="0">
                  <a:moveTo>
                    <a:pt x="0" y="21598"/>
                  </a:moveTo>
                  <a:cubicBezTo>
                    <a:pt x="0" y="9791"/>
                    <a:pt x="9479" y="172"/>
                    <a:pt x="21285" y="0"/>
                  </a:cubicBezTo>
                </a:path>
                <a:path w="21600" h="21598" stroke="0" extrusionOk="0">
                  <a:moveTo>
                    <a:pt x="0" y="21598"/>
                  </a:moveTo>
                  <a:cubicBezTo>
                    <a:pt x="0" y="9791"/>
                    <a:pt x="9479" y="172"/>
                    <a:pt x="21285" y="0"/>
                  </a:cubicBezTo>
                  <a:lnTo>
                    <a:pt x="21600" y="21598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grpSp>
          <p:nvGrpSpPr>
            <p:cNvPr id="38053" name="Group 644"/>
            <p:cNvGrpSpPr>
              <a:grpSpLocks noChangeAspect="1"/>
            </p:cNvGrpSpPr>
            <p:nvPr/>
          </p:nvGrpSpPr>
          <p:grpSpPr bwMode="auto">
            <a:xfrm rot="-390511">
              <a:off x="5033" y="871"/>
              <a:ext cx="51" cy="102"/>
              <a:chOff x="4259" y="1126"/>
              <a:chExt cx="102" cy="205"/>
            </a:xfrm>
          </p:grpSpPr>
          <p:sp>
            <p:nvSpPr>
              <p:cNvPr id="38117" name="Arc 645"/>
              <p:cNvSpPr>
                <a:spLocks noChangeAspect="1"/>
              </p:cNvSpPr>
              <p:nvPr/>
            </p:nvSpPr>
            <p:spPr bwMode="auto">
              <a:xfrm rot="-60000">
                <a:off x="4259" y="1126"/>
                <a:ext cx="35" cy="204"/>
              </a:xfrm>
              <a:custGeom>
                <a:avLst/>
                <a:gdLst>
                  <a:gd name="T0" fmla="*/ 0 w 21600"/>
                  <a:gd name="T1" fmla="*/ 0 h 21591"/>
                  <a:gd name="T2" fmla="*/ 0 w 21600"/>
                  <a:gd name="T3" fmla="*/ 0 h 21591"/>
                  <a:gd name="T4" fmla="*/ 0 w 21600"/>
                  <a:gd name="T5" fmla="*/ 0 h 2159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1"/>
                  <a:gd name="T11" fmla="*/ 21600 w 21600"/>
                  <a:gd name="T12" fmla="*/ 21591 h 215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1" fill="none" extrusionOk="0">
                    <a:moveTo>
                      <a:pt x="0" y="21591"/>
                    </a:moveTo>
                    <a:cubicBezTo>
                      <a:pt x="0" y="9901"/>
                      <a:pt x="9298" y="333"/>
                      <a:pt x="20982" y="-1"/>
                    </a:cubicBezTo>
                  </a:path>
                  <a:path w="21600" h="21591" stroke="0" extrusionOk="0">
                    <a:moveTo>
                      <a:pt x="0" y="21591"/>
                    </a:moveTo>
                    <a:cubicBezTo>
                      <a:pt x="0" y="9901"/>
                      <a:pt x="9298" y="333"/>
                      <a:pt x="20982" y="-1"/>
                    </a:cubicBezTo>
                    <a:lnTo>
                      <a:pt x="21600" y="21591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8118" name="Arc 646"/>
              <p:cNvSpPr>
                <a:spLocks noChangeAspect="1"/>
              </p:cNvSpPr>
              <p:nvPr/>
            </p:nvSpPr>
            <p:spPr bwMode="auto">
              <a:xfrm rot="-60000">
                <a:off x="4259" y="1129"/>
                <a:ext cx="69" cy="202"/>
              </a:xfrm>
              <a:custGeom>
                <a:avLst/>
                <a:gdLst>
                  <a:gd name="T0" fmla="*/ 0 w 21600"/>
                  <a:gd name="T1" fmla="*/ 0 h 21598"/>
                  <a:gd name="T2" fmla="*/ 0 w 21600"/>
                  <a:gd name="T3" fmla="*/ 0 h 21598"/>
                  <a:gd name="T4" fmla="*/ 0 w 21600"/>
                  <a:gd name="T5" fmla="*/ 0 h 2159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8"/>
                  <a:gd name="T11" fmla="*/ 21600 w 21600"/>
                  <a:gd name="T12" fmla="*/ 21598 h 2159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8" fill="none" extrusionOk="0">
                    <a:moveTo>
                      <a:pt x="0" y="21491"/>
                    </a:moveTo>
                    <a:cubicBezTo>
                      <a:pt x="58" y="9725"/>
                      <a:pt x="9523" y="170"/>
                      <a:pt x="21288" y="0"/>
                    </a:cubicBezTo>
                  </a:path>
                  <a:path w="21600" h="21598" stroke="0" extrusionOk="0">
                    <a:moveTo>
                      <a:pt x="0" y="21491"/>
                    </a:moveTo>
                    <a:cubicBezTo>
                      <a:pt x="58" y="9725"/>
                      <a:pt x="9523" y="170"/>
                      <a:pt x="21288" y="0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8119" name="Arc 647"/>
              <p:cNvSpPr>
                <a:spLocks noChangeAspect="1"/>
              </p:cNvSpPr>
              <p:nvPr/>
            </p:nvSpPr>
            <p:spPr bwMode="auto">
              <a:xfrm rot="-60000">
                <a:off x="4259" y="1127"/>
                <a:ext cx="102" cy="202"/>
              </a:xfrm>
              <a:custGeom>
                <a:avLst/>
                <a:gdLst>
                  <a:gd name="T0" fmla="*/ 0 w 21600"/>
                  <a:gd name="T1" fmla="*/ 0 h 21599"/>
                  <a:gd name="T2" fmla="*/ 0 w 21600"/>
                  <a:gd name="T3" fmla="*/ 0 h 21599"/>
                  <a:gd name="T4" fmla="*/ 0 w 21600"/>
                  <a:gd name="T5" fmla="*/ 0 h 215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9"/>
                  <a:gd name="T11" fmla="*/ 21600 w 21600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9" fill="none" extrusionOk="0">
                    <a:moveTo>
                      <a:pt x="0" y="21599"/>
                    </a:moveTo>
                    <a:cubicBezTo>
                      <a:pt x="0" y="9752"/>
                      <a:pt x="9541" y="116"/>
                      <a:pt x="21388" y="0"/>
                    </a:cubicBezTo>
                  </a:path>
                  <a:path w="21600" h="21599" stroke="0" extrusionOk="0">
                    <a:moveTo>
                      <a:pt x="0" y="21599"/>
                    </a:moveTo>
                    <a:cubicBezTo>
                      <a:pt x="0" y="9752"/>
                      <a:pt x="9541" y="116"/>
                      <a:pt x="21388" y="0"/>
                    </a:cubicBez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38054" name="Group 648"/>
            <p:cNvGrpSpPr>
              <a:grpSpLocks noChangeAspect="1"/>
            </p:cNvGrpSpPr>
            <p:nvPr/>
          </p:nvGrpSpPr>
          <p:grpSpPr bwMode="auto">
            <a:xfrm rot="-390511">
              <a:off x="5002" y="868"/>
              <a:ext cx="52" cy="102"/>
              <a:chOff x="4224" y="1086"/>
              <a:chExt cx="103" cy="205"/>
            </a:xfrm>
          </p:grpSpPr>
          <p:sp>
            <p:nvSpPr>
              <p:cNvPr id="38114" name="Arc 649"/>
              <p:cNvSpPr>
                <a:spLocks noChangeAspect="1"/>
              </p:cNvSpPr>
              <p:nvPr/>
            </p:nvSpPr>
            <p:spPr bwMode="auto">
              <a:xfrm rot="-60000">
                <a:off x="4224" y="1088"/>
                <a:ext cx="36" cy="203"/>
              </a:xfrm>
              <a:custGeom>
                <a:avLst/>
                <a:gdLst>
                  <a:gd name="T0" fmla="*/ 0 w 21600"/>
                  <a:gd name="T1" fmla="*/ 0 h 21592"/>
                  <a:gd name="T2" fmla="*/ 0 w 21600"/>
                  <a:gd name="T3" fmla="*/ 0 h 21592"/>
                  <a:gd name="T4" fmla="*/ 0 w 21600"/>
                  <a:gd name="T5" fmla="*/ 0 h 2159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2"/>
                  <a:gd name="T11" fmla="*/ 21600 w 21600"/>
                  <a:gd name="T12" fmla="*/ 21592 h 2159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2" fill="none" extrusionOk="0">
                    <a:moveTo>
                      <a:pt x="0" y="21486"/>
                    </a:moveTo>
                    <a:cubicBezTo>
                      <a:pt x="57" y="9830"/>
                      <a:pt x="9351" y="322"/>
                      <a:pt x="21002" y="0"/>
                    </a:cubicBezTo>
                  </a:path>
                  <a:path w="21600" h="21592" stroke="0" extrusionOk="0">
                    <a:moveTo>
                      <a:pt x="0" y="21486"/>
                    </a:moveTo>
                    <a:cubicBezTo>
                      <a:pt x="57" y="9830"/>
                      <a:pt x="9351" y="322"/>
                      <a:pt x="21002" y="0"/>
                    </a:cubicBezTo>
                    <a:lnTo>
                      <a:pt x="21600" y="21592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8115" name="Arc 650"/>
              <p:cNvSpPr>
                <a:spLocks noChangeAspect="1"/>
              </p:cNvSpPr>
              <p:nvPr/>
            </p:nvSpPr>
            <p:spPr bwMode="auto">
              <a:xfrm rot="-60000">
                <a:off x="4224" y="1088"/>
                <a:ext cx="69" cy="202"/>
              </a:xfrm>
              <a:custGeom>
                <a:avLst/>
                <a:gdLst>
                  <a:gd name="T0" fmla="*/ 0 w 21600"/>
                  <a:gd name="T1" fmla="*/ 0 h 21598"/>
                  <a:gd name="T2" fmla="*/ 0 w 21600"/>
                  <a:gd name="T3" fmla="*/ 0 h 21598"/>
                  <a:gd name="T4" fmla="*/ 0 w 21600"/>
                  <a:gd name="T5" fmla="*/ 0 h 2159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8"/>
                  <a:gd name="T11" fmla="*/ 21600 w 21600"/>
                  <a:gd name="T12" fmla="*/ 21598 h 2159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8" fill="none" extrusionOk="0">
                    <a:moveTo>
                      <a:pt x="0" y="21491"/>
                    </a:moveTo>
                    <a:cubicBezTo>
                      <a:pt x="58" y="9725"/>
                      <a:pt x="9523" y="170"/>
                      <a:pt x="21288" y="0"/>
                    </a:cubicBezTo>
                  </a:path>
                  <a:path w="21600" h="21598" stroke="0" extrusionOk="0">
                    <a:moveTo>
                      <a:pt x="0" y="21491"/>
                    </a:moveTo>
                    <a:cubicBezTo>
                      <a:pt x="58" y="9725"/>
                      <a:pt x="9523" y="170"/>
                      <a:pt x="21288" y="0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8116" name="Arc 651"/>
              <p:cNvSpPr>
                <a:spLocks noChangeAspect="1"/>
              </p:cNvSpPr>
              <p:nvPr/>
            </p:nvSpPr>
            <p:spPr bwMode="auto">
              <a:xfrm rot="-60000">
                <a:off x="4224" y="1086"/>
                <a:ext cx="103" cy="203"/>
              </a:xfrm>
              <a:custGeom>
                <a:avLst/>
                <a:gdLst>
                  <a:gd name="T0" fmla="*/ 0 w 21600"/>
                  <a:gd name="T1" fmla="*/ 0 h 21599"/>
                  <a:gd name="T2" fmla="*/ 0 w 21600"/>
                  <a:gd name="T3" fmla="*/ 0 h 21599"/>
                  <a:gd name="T4" fmla="*/ 0 w 21600"/>
                  <a:gd name="T5" fmla="*/ 0 h 215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9"/>
                  <a:gd name="T11" fmla="*/ 21600 w 21600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9" fill="none" extrusionOk="0">
                    <a:moveTo>
                      <a:pt x="0" y="21599"/>
                    </a:moveTo>
                    <a:cubicBezTo>
                      <a:pt x="0" y="9751"/>
                      <a:pt x="9543" y="115"/>
                      <a:pt x="21390" y="0"/>
                    </a:cubicBezTo>
                  </a:path>
                  <a:path w="21600" h="21599" stroke="0" extrusionOk="0">
                    <a:moveTo>
                      <a:pt x="0" y="21599"/>
                    </a:moveTo>
                    <a:cubicBezTo>
                      <a:pt x="0" y="9751"/>
                      <a:pt x="9543" y="115"/>
                      <a:pt x="21390" y="0"/>
                    </a:cubicBez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sp>
          <p:nvSpPr>
            <p:cNvPr id="38094" name="Arc 652"/>
            <p:cNvSpPr>
              <a:spLocks noChangeAspect="1"/>
            </p:cNvSpPr>
            <p:nvPr/>
          </p:nvSpPr>
          <p:spPr bwMode="auto">
            <a:xfrm rot="-450511">
              <a:off x="4974" y="892"/>
              <a:ext cx="52" cy="8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468"/>
                  </a:moveTo>
                  <a:cubicBezTo>
                    <a:pt x="71" y="9671"/>
                    <a:pt x="9594" y="114"/>
                    <a:pt x="21391" y="0"/>
                  </a:cubicBezTo>
                </a:path>
                <a:path w="21600" h="21599" stroke="0" extrusionOk="0">
                  <a:moveTo>
                    <a:pt x="0" y="21468"/>
                  </a:moveTo>
                  <a:cubicBezTo>
                    <a:pt x="71" y="9671"/>
                    <a:pt x="9594" y="114"/>
                    <a:pt x="21391" y="0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grpSp>
          <p:nvGrpSpPr>
            <p:cNvPr id="38055" name="Group 653"/>
            <p:cNvGrpSpPr>
              <a:grpSpLocks noChangeAspect="1"/>
            </p:cNvGrpSpPr>
            <p:nvPr/>
          </p:nvGrpSpPr>
          <p:grpSpPr bwMode="auto">
            <a:xfrm rot="-390511">
              <a:off x="4987" y="870"/>
              <a:ext cx="51" cy="102"/>
              <a:chOff x="4192" y="1089"/>
              <a:chExt cx="102" cy="204"/>
            </a:xfrm>
          </p:grpSpPr>
          <p:sp>
            <p:nvSpPr>
              <p:cNvPr id="38111" name="Arc 654"/>
              <p:cNvSpPr>
                <a:spLocks noChangeAspect="1"/>
              </p:cNvSpPr>
              <p:nvPr/>
            </p:nvSpPr>
            <p:spPr bwMode="auto">
              <a:xfrm rot="-60000">
                <a:off x="4192" y="1089"/>
                <a:ext cx="36" cy="204"/>
              </a:xfrm>
              <a:custGeom>
                <a:avLst/>
                <a:gdLst>
                  <a:gd name="T0" fmla="*/ 0 w 21600"/>
                  <a:gd name="T1" fmla="*/ 0 h 21591"/>
                  <a:gd name="T2" fmla="*/ 0 w 21600"/>
                  <a:gd name="T3" fmla="*/ 0 h 21591"/>
                  <a:gd name="T4" fmla="*/ 0 w 21600"/>
                  <a:gd name="T5" fmla="*/ 0 h 2159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1"/>
                  <a:gd name="T11" fmla="*/ 21600 w 21600"/>
                  <a:gd name="T12" fmla="*/ 21591 h 215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1" fill="none" extrusionOk="0">
                    <a:moveTo>
                      <a:pt x="0" y="21487"/>
                    </a:moveTo>
                    <a:cubicBezTo>
                      <a:pt x="56" y="9834"/>
                      <a:pt x="9345" y="326"/>
                      <a:pt x="20992" y="-1"/>
                    </a:cubicBezTo>
                  </a:path>
                  <a:path w="21600" h="21591" stroke="0" extrusionOk="0">
                    <a:moveTo>
                      <a:pt x="0" y="21487"/>
                    </a:moveTo>
                    <a:cubicBezTo>
                      <a:pt x="56" y="9834"/>
                      <a:pt x="9345" y="326"/>
                      <a:pt x="20992" y="-1"/>
                    </a:cubicBezTo>
                    <a:lnTo>
                      <a:pt x="21600" y="21591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8112" name="Arc 655"/>
              <p:cNvSpPr>
                <a:spLocks noChangeAspect="1"/>
              </p:cNvSpPr>
              <p:nvPr/>
            </p:nvSpPr>
            <p:spPr bwMode="auto">
              <a:xfrm rot="-60000">
                <a:off x="4192" y="1089"/>
                <a:ext cx="69" cy="202"/>
              </a:xfrm>
              <a:custGeom>
                <a:avLst/>
                <a:gdLst>
                  <a:gd name="T0" fmla="*/ 0 w 21600"/>
                  <a:gd name="T1" fmla="*/ 0 h 21598"/>
                  <a:gd name="T2" fmla="*/ 0 w 21600"/>
                  <a:gd name="T3" fmla="*/ 0 h 21598"/>
                  <a:gd name="T4" fmla="*/ 0 w 21600"/>
                  <a:gd name="T5" fmla="*/ 0 h 2159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8"/>
                  <a:gd name="T11" fmla="*/ 21600 w 21600"/>
                  <a:gd name="T12" fmla="*/ 21598 h 2159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8" fill="none" extrusionOk="0">
                    <a:moveTo>
                      <a:pt x="0" y="21491"/>
                    </a:moveTo>
                    <a:cubicBezTo>
                      <a:pt x="58" y="9725"/>
                      <a:pt x="9523" y="170"/>
                      <a:pt x="21288" y="0"/>
                    </a:cubicBezTo>
                  </a:path>
                  <a:path w="21600" h="21598" stroke="0" extrusionOk="0">
                    <a:moveTo>
                      <a:pt x="0" y="21491"/>
                    </a:moveTo>
                    <a:cubicBezTo>
                      <a:pt x="58" y="9725"/>
                      <a:pt x="9523" y="170"/>
                      <a:pt x="21288" y="0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8113" name="Arc 656"/>
              <p:cNvSpPr>
                <a:spLocks noChangeAspect="1"/>
              </p:cNvSpPr>
              <p:nvPr/>
            </p:nvSpPr>
            <p:spPr bwMode="auto">
              <a:xfrm rot="-60000">
                <a:off x="4192" y="1089"/>
                <a:ext cx="102" cy="202"/>
              </a:xfrm>
              <a:custGeom>
                <a:avLst/>
                <a:gdLst>
                  <a:gd name="T0" fmla="*/ 0 w 21600"/>
                  <a:gd name="T1" fmla="*/ 0 h 21599"/>
                  <a:gd name="T2" fmla="*/ 0 w 21600"/>
                  <a:gd name="T3" fmla="*/ 0 h 21599"/>
                  <a:gd name="T4" fmla="*/ 0 w 21600"/>
                  <a:gd name="T5" fmla="*/ 0 h 215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9"/>
                  <a:gd name="T11" fmla="*/ 21600 w 21600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9" fill="none" extrusionOk="0">
                    <a:moveTo>
                      <a:pt x="0" y="21493"/>
                    </a:moveTo>
                    <a:cubicBezTo>
                      <a:pt x="58" y="9687"/>
                      <a:pt x="9583" y="115"/>
                      <a:pt x="21388" y="0"/>
                    </a:cubicBezTo>
                  </a:path>
                  <a:path w="21600" h="21599" stroke="0" extrusionOk="0">
                    <a:moveTo>
                      <a:pt x="0" y="21493"/>
                    </a:moveTo>
                    <a:cubicBezTo>
                      <a:pt x="58" y="9687"/>
                      <a:pt x="9583" y="115"/>
                      <a:pt x="21388" y="0"/>
                    </a:cubicBez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sp>
          <p:nvSpPr>
            <p:cNvPr id="38096" name="Arc 657"/>
            <p:cNvSpPr>
              <a:spLocks/>
            </p:cNvSpPr>
            <p:nvPr/>
          </p:nvSpPr>
          <p:spPr bwMode="auto">
            <a:xfrm rot="-457286">
              <a:off x="5042" y="899"/>
              <a:ext cx="50" cy="38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392" y="21599"/>
                  </a:moveTo>
                  <a:cubicBezTo>
                    <a:pt x="9544" y="21485"/>
                    <a:pt x="0" y="11848"/>
                    <a:pt x="0" y="0"/>
                  </a:cubicBezTo>
                </a:path>
                <a:path w="21600" h="21599" stroke="0" extrusionOk="0">
                  <a:moveTo>
                    <a:pt x="21392" y="21599"/>
                  </a:moveTo>
                  <a:cubicBezTo>
                    <a:pt x="9544" y="21485"/>
                    <a:pt x="0" y="11848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097" name="Arc 658"/>
            <p:cNvSpPr>
              <a:spLocks/>
            </p:cNvSpPr>
            <p:nvPr/>
          </p:nvSpPr>
          <p:spPr bwMode="auto">
            <a:xfrm rot="-457286">
              <a:off x="5017" y="900"/>
              <a:ext cx="74" cy="38"/>
            </a:xfrm>
            <a:custGeom>
              <a:avLst/>
              <a:gdLst>
                <a:gd name="T0" fmla="*/ 0 w 21600"/>
                <a:gd name="T1" fmla="*/ 0 h 22010"/>
                <a:gd name="T2" fmla="*/ 0 w 21600"/>
                <a:gd name="T3" fmla="*/ 0 h 22010"/>
                <a:gd name="T4" fmla="*/ 0 w 21600"/>
                <a:gd name="T5" fmla="*/ 0 h 220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010"/>
                <a:gd name="T11" fmla="*/ 21600 w 21600"/>
                <a:gd name="T12" fmla="*/ 22010 h 22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010" fill="none" extrusionOk="0">
                  <a:moveTo>
                    <a:pt x="21461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</a:path>
                <a:path w="21600" h="22010" stroke="0" extrusionOk="0">
                  <a:moveTo>
                    <a:pt x="21461" y="22009"/>
                  </a:moveTo>
                  <a:cubicBezTo>
                    <a:pt x="9586" y="21933"/>
                    <a:pt x="0" y="12285"/>
                    <a:pt x="0" y="410"/>
                  </a:cubicBezTo>
                  <a:cubicBezTo>
                    <a:pt x="-1" y="273"/>
                    <a:pt x="1" y="136"/>
                    <a:pt x="3" y="-1"/>
                  </a:cubicBezTo>
                  <a:lnTo>
                    <a:pt x="21600" y="41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098" name="Arc 659"/>
            <p:cNvSpPr>
              <a:spLocks/>
            </p:cNvSpPr>
            <p:nvPr/>
          </p:nvSpPr>
          <p:spPr bwMode="auto">
            <a:xfrm rot="-457286">
              <a:off x="5066" y="894"/>
              <a:ext cx="74" cy="3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grpSp>
          <p:nvGrpSpPr>
            <p:cNvPr id="38056" name="Group 660"/>
            <p:cNvGrpSpPr>
              <a:grpSpLocks/>
            </p:cNvGrpSpPr>
            <p:nvPr/>
          </p:nvGrpSpPr>
          <p:grpSpPr bwMode="auto">
            <a:xfrm rot="-577286">
              <a:off x="5070" y="896"/>
              <a:ext cx="124" cy="41"/>
              <a:chOff x="3005" y="1120"/>
              <a:chExt cx="261" cy="58"/>
            </a:xfrm>
          </p:grpSpPr>
          <p:sp>
            <p:nvSpPr>
              <p:cNvPr id="38108" name="Arc 661"/>
              <p:cNvSpPr>
                <a:spLocks/>
              </p:cNvSpPr>
              <p:nvPr/>
            </p:nvSpPr>
            <p:spPr bwMode="auto">
              <a:xfrm rot="120000">
                <a:off x="3058" y="1121"/>
                <a:ext cx="104" cy="53"/>
              </a:xfrm>
              <a:custGeom>
                <a:avLst/>
                <a:gdLst>
                  <a:gd name="T0" fmla="*/ 0 w 21600"/>
                  <a:gd name="T1" fmla="*/ 0 h 21599"/>
                  <a:gd name="T2" fmla="*/ 0 w 21600"/>
                  <a:gd name="T3" fmla="*/ 0 h 21599"/>
                  <a:gd name="T4" fmla="*/ 0 w 21600"/>
                  <a:gd name="T5" fmla="*/ 0 h 215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9"/>
                  <a:gd name="T11" fmla="*/ 21600 w 21600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9" fill="none" extrusionOk="0">
                    <a:moveTo>
                      <a:pt x="21391" y="21598"/>
                    </a:moveTo>
                    <a:cubicBezTo>
                      <a:pt x="9543" y="21484"/>
                      <a:pt x="0" y="11847"/>
                      <a:pt x="0" y="0"/>
                    </a:cubicBezTo>
                  </a:path>
                  <a:path w="21600" h="21599" stroke="0" extrusionOk="0">
                    <a:moveTo>
                      <a:pt x="21391" y="21598"/>
                    </a:moveTo>
                    <a:cubicBezTo>
                      <a:pt x="9543" y="21484"/>
                      <a:pt x="0" y="11847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8109" name="Arc 662"/>
              <p:cNvSpPr>
                <a:spLocks/>
              </p:cNvSpPr>
              <p:nvPr/>
            </p:nvSpPr>
            <p:spPr bwMode="auto">
              <a:xfrm rot="120000">
                <a:off x="3005" y="1120"/>
                <a:ext cx="157" cy="53"/>
              </a:xfrm>
              <a:custGeom>
                <a:avLst/>
                <a:gdLst>
                  <a:gd name="T0" fmla="*/ 0 w 21600"/>
                  <a:gd name="T1" fmla="*/ 0 h 22011"/>
                  <a:gd name="T2" fmla="*/ 0 w 21600"/>
                  <a:gd name="T3" fmla="*/ 0 h 22011"/>
                  <a:gd name="T4" fmla="*/ 0 w 21600"/>
                  <a:gd name="T5" fmla="*/ 0 h 2201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11"/>
                  <a:gd name="T11" fmla="*/ 21600 w 21600"/>
                  <a:gd name="T12" fmla="*/ 22011 h 220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11" fill="none" extrusionOk="0">
                    <a:moveTo>
                      <a:pt x="21600" y="22011"/>
                    </a:moveTo>
                    <a:cubicBezTo>
                      <a:pt x="9670" y="22011"/>
                      <a:pt x="0" y="12340"/>
                      <a:pt x="0" y="411"/>
                    </a:cubicBezTo>
                    <a:cubicBezTo>
                      <a:pt x="-1" y="273"/>
                      <a:pt x="1" y="136"/>
                      <a:pt x="3" y="-1"/>
                    </a:cubicBezTo>
                  </a:path>
                  <a:path w="21600" h="22011" stroke="0" extrusionOk="0">
                    <a:moveTo>
                      <a:pt x="21600" y="22011"/>
                    </a:moveTo>
                    <a:cubicBezTo>
                      <a:pt x="9670" y="22011"/>
                      <a:pt x="0" y="12340"/>
                      <a:pt x="0" y="411"/>
                    </a:cubicBezTo>
                    <a:cubicBezTo>
                      <a:pt x="-1" y="273"/>
                      <a:pt x="1" y="136"/>
                      <a:pt x="3" y="-1"/>
                    </a:cubicBezTo>
                    <a:lnTo>
                      <a:pt x="21600" y="411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8110" name="Arc 663"/>
              <p:cNvSpPr>
                <a:spLocks/>
              </p:cNvSpPr>
              <p:nvPr/>
            </p:nvSpPr>
            <p:spPr bwMode="auto">
              <a:xfrm rot="120000">
                <a:off x="3109" y="1125"/>
                <a:ext cx="157" cy="53"/>
              </a:xfrm>
              <a:custGeom>
                <a:avLst/>
                <a:gdLst>
                  <a:gd name="T0" fmla="*/ 0 w 21600"/>
                  <a:gd name="T1" fmla="*/ 0 h 22010"/>
                  <a:gd name="T2" fmla="*/ 0 w 21600"/>
                  <a:gd name="T3" fmla="*/ 0 h 22010"/>
                  <a:gd name="T4" fmla="*/ 0 w 21600"/>
                  <a:gd name="T5" fmla="*/ 0 h 2201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10"/>
                  <a:gd name="T11" fmla="*/ 21600 w 21600"/>
                  <a:gd name="T12" fmla="*/ 22010 h 220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10" fill="none" extrusionOk="0">
                    <a:moveTo>
                      <a:pt x="21461" y="22009"/>
                    </a:moveTo>
                    <a:cubicBezTo>
                      <a:pt x="9586" y="21933"/>
                      <a:pt x="0" y="12285"/>
                      <a:pt x="0" y="410"/>
                    </a:cubicBezTo>
                    <a:cubicBezTo>
                      <a:pt x="-1" y="273"/>
                      <a:pt x="1" y="136"/>
                      <a:pt x="3" y="-1"/>
                    </a:cubicBezTo>
                  </a:path>
                  <a:path w="21600" h="22010" stroke="0" extrusionOk="0">
                    <a:moveTo>
                      <a:pt x="21461" y="22009"/>
                    </a:moveTo>
                    <a:cubicBezTo>
                      <a:pt x="9586" y="21933"/>
                      <a:pt x="0" y="12285"/>
                      <a:pt x="0" y="410"/>
                    </a:cubicBezTo>
                    <a:cubicBezTo>
                      <a:pt x="-1" y="273"/>
                      <a:pt x="1" y="136"/>
                      <a:pt x="3" y="-1"/>
                    </a:cubicBezTo>
                    <a:lnTo>
                      <a:pt x="21600" y="41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38058" name="Group 664"/>
            <p:cNvGrpSpPr>
              <a:grpSpLocks/>
            </p:cNvGrpSpPr>
            <p:nvPr/>
          </p:nvGrpSpPr>
          <p:grpSpPr bwMode="auto">
            <a:xfrm rot="-577286">
              <a:off x="5085" y="892"/>
              <a:ext cx="124" cy="41"/>
              <a:chOff x="2844" y="1123"/>
              <a:chExt cx="260" cy="56"/>
            </a:xfrm>
          </p:grpSpPr>
          <p:sp>
            <p:nvSpPr>
              <p:cNvPr id="38105" name="Arc 665"/>
              <p:cNvSpPr>
                <a:spLocks/>
              </p:cNvSpPr>
              <p:nvPr/>
            </p:nvSpPr>
            <p:spPr bwMode="auto">
              <a:xfrm rot="120000">
                <a:off x="2895" y="1124"/>
                <a:ext cx="105" cy="52"/>
              </a:xfrm>
              <a:custGeom>
                <a:avLst/>
                <a:gdLst>
                  <a:gd name="T0" fmla="*/ 0 w 21600"/>
                  <a:gd name="T1" fmla="*/ 0 h 21599"/>
                  <a:gd name="T2" fmla="*/ 0 w 21600"/>
                  <a:gd name="T3" fmla="*/ 0 h 21599"/>
                  <a:gd name="T4" fmla="*/ 0 w 21600"/>
                  <a:gd name="T5" fmla="*/ 0 h 215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9"/>
                  <a:gd name="T11" fmla="*/ 21600 w 21600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9" fill="none" extrusionOk="0">
                    <a:moveTo>
                      <a:pt x="21392" y="21599"/>
                    </a:moveTo>
                    <a:cubicBezTo>
                      <a:pt x="9544" y="21485"/>
                      <a:pt x="0" y="11848"/>
                      <a:pt x="0" y="0"/>
                    </a:cubicBezTo>
                  </a:path>
                  <a:path w="21600" h="21599" stroke="0" extrusionOk="0">
                    <a:moveTo>
                      <a:pt x="21392" y="21599"/>
                    </a:moveTo>
                    <a:cubicBezTo>
                      <a:pt x="9544" y="21485"/>
                      <a:pt x="0" y="11848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8106" name="Arc 666"/>
              <p:cNvSpPr>
                <a:spLocks/>
              </p:cNvSpPr>
              <p:nvPr/>
            </p:nvSpPr>
            <p:spPr bwMode="auto">
              <a:xfrm rot="120000">
                <a:off x="2844" y="1123"/>
                <a:ext cx="157" cy="5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8107" name="Arc 667"/>
              <p:cNvSpPr>
                <a:spLocks/>
              </p:cNvSpPr>
              <p:nvPr/>
            </p:nvSpPr>
            <p:spPr bwMode="auto">
              <a:xfrm rot="120000">
                <a:off x="2947" y="1126"/>
                <a:ext cx="157" cy="5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38059" name="Group 668"/>
            <p:cNvGrpSpPr>
              <a:grpSpLocks/>
            </p:cNvGrpSpPr>
            <p:nvPr/>
          </p:nvGrpSpPr>
          <p:grpSpPr bwMode="auto">
            <a:xfrm rot="-577286">
              <a:off x="5150" y="889"/>
              <a:ext cx="122" cy="41"/>
              <a:chOff x="2920" y="1108"/>
              <a:chExt cx="259" cy="58"/>
            </a:xfrm>
          </p:grpSpPr>
          <p:sp>
            <p:nvSpPr>
              <p:cNvPr id="38102" name="Arc 669"/>
              <p:cNvSpPr>
                <a:spLocks/>
              </p:cNvSpPr>
              <p:nvPr/>
            </p:nvSpPr>
            <p:spPr bwMode="auto">
              <a:xfrm rot="120000">
                <a:off x="2969" y="1110"/>
                <a:ext cx="106" cy="53"/>
              </a:xfrm>
              <a:custGeom>
                <a:avLst/>
                <a:gdLst>
                  <a:gd name="T0" fmla="*/ 0 w 21600"/>
                  <a:gd name="T1" fmla="*/ 0 h 22008"/>
                  <a:gd name="T2" fmla="*/ 0 w 21600"/>
                  <a:gd name="T3" fmla="*/ 0 h 22008"/>
                  <a:gd name="T4" fmla="*/ 0 w 21600"/>
                  <a:gd name="T5" fmla="*/ 0 h 2200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08"/>
                  <a:gd name="T11" fmla="*/ 21600 w 21600"/>
                  <a:gd name="T12" fmla="*/ 22008 h 2200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08" fill="none" extrusionOk="0">
                    <a:moveTo>
                      <a:pt x="21392" y="22008"/>
                    </a:moveTo>
                    <a:cubicBezTo>
                      <a:pt x="9544" y="21894"/>
                      <a:pt x="0" y="12257"/>
                      <a:pt x="0" y="409"/>
                    </a:cubicBezTo>
                    <a:cubicBezTo>
                      <a:pt x="-1" y="272"/>
                      <a:pt x="1" y="136"/>
                      <a:pt x="3" y="-1"/>
                    </a:cubicBezTo>
                  </a:path>
                  <a:path w="21600" h="22008" stroke="0" extrusionOk="0">
                    <a:moveTo>
                      <a:pt x="21392" y="22008"/>
                    </a:moveTo>
                    <a:cubicBezTo>
                      <a:pt x="9544" y="21894"/>
                      <a:pt x="0" y="12257"/>
                      <a:pt x="0" y="409"/>
                    </a:cubicBezTo>
                    <a:cubicBezTo>
                      <a:pt x="-1" y="272"/>
                      <a:pt x="1" y="136"/>
                      <a:pt x="3" y="-1"/>
                    </a:cubicBezTo>
                    <a:lnTo>
                      <a:pt x="21600" y="409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8103" name="Arc 670"/>
              <p:cNvSpPr>
                <a:spLocks/>
              </p:cNvSpPr>
              <p:nvPr/>
            </p:nvSpPr>
            <p:spPr bwMode="auto">
              <a:xfrm rot="120000">
                <a:off x="2920" y="1108"/>
                <a:ext cx="156" cy="5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8104" name="Arc 671"/>
              <p:cNvSpPr>
                <a:spLocks/>
              </p:cNvSpPr>
              <p:nvPr/>
            </p:nvSpPr>
            <p:spPr bwMode="auto">
              <a:xfrm rot="120000">
                <a:off x="3020" y="1113"/>
                <a:ext cx="159" cy="53"/>
              </a:xfrm>
              <a:custGeom>
                <a:avLst/>
                <a:gdLst>
                  <a:gd name="T0" fmla="*/ 0 w 21600"/>
                  <a:gd name="T1" fmla="*/ 0 h 22010"/>
                  <a:gd name="T2" fmla="*/ 0 w 21600"/>
                  <a:gd name="T3" fmla="*/ 0 h 22010"/>
                  <a:gd name="T4" fmla="*/ 0 w 21600"/>
                  <a:gd name="T5" fmla="*/ 0 h 2201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010"/>
                  <a:gd name="T11" fmla="*/ 21600 w 21600"/>
                  <a:gd name="T12" fmla="*/ 22010 h 220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010" fill="none" extrusionOk="0">
                    <a:moveTo>
                      <a:pt x="21462" y="22009"/>
                    </a:moveTo>
                    <a:cubicBezTo>
                      <a:pt x="9586" y="21933"/>
                      <a:pt x="0" y="12285"/>
                      <a:pt x="0" y="410"/>
                    </a:cubicBezTo>
                    <a:cubicBezTo>
                      <a:pt x="-1" y="273"/>
                      <a:pt x="1" y="136"/>
                      <a:pt x="3" y="-1"/>
                    </a:cubicBezTo>
                  </a:path>
                  <a:path w="21600" h="22010" stroke="0" extrusionOk="0">
                    <a:moveTo>
                      <a:pt x="21462" y="22009"/>
                    </a:moveTo>
                    <a:cubicBezTo>
                      <a:pt x="9586" y="21933"/>
                      <a:pt x="0" y="12285"/>
                      <a:pt x="0" y="410"/>
                    </a:cubicBezTo>
                    <a:cubicBezTo>
                      <a:pt x="-1" y="273"/>
                      <a:pt x="1" y="136"/>
                      <a:pt x="3" y="-1"/>
                    </a:cubicBezTo>
                    <a:lnTo>
                      <a:pt x="21600" y="41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</p:grpSp>
      <p:sp>
        <p:nvSpPr>
          <p:cNvPr id="38070" name="Freeform 672" descr="Large confetti"/>
          <p:cNvSpPr>
            <a:spLocks/>
          </p:cNvSpPr>
          <p:nvPr/>
        </p:nvSpPr>
        <p:spPr bwMode="auto">
          <a:xfrm>
            <a:off x="6350000" y="3949700"/>
            <a:ext cx="2578100" cy="2362200"/>
          </a:xfrm>
          <a:custGeom>
            <a:avLst/>
            <a:gdLst>
              <a:gd name="T0" fmla="*/ 0 w 1624"/>
              <a:gd name="T1" fmla="*/ 2147483647 h 1488"/>
              <a:gd name="T2" fmla="*/ 2147483647 w 1624"/>
              <a:gd name="T3" fmla="*/ 2147483647 h 1488"/>
              <a:gd name="T4" fmla="*/ 2147483647 w 1624"/>
              <a:gd name="T5" fmla="*/ 2147483647 h 1488"/>
              <a:gd name="T6" fmla="*/ 2147483647 w 1624"/>
              <a:gd name="T7" fmla="*/ 2147483647 h 1488"/>
              <a:gd name="T8" fmla="*/ 2147483647 w 1624"/>
              <a:gd name="T9" fmla="*/ 0 h 1488"/>
              <a:gd name="T10" fmla="*/ 2147483647 w 1624"/>
              <a:gd name="T11" fmla="*/ 2147483647 h 1488"/>
              <a:gd name="T12" fmla="*/ 0 w 1624"/>
              <a:gd name="T13" fmla="*/ 2147483647 h 148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24"/>
              <a:gd name="T22" fmla="*/ 0 h 1488"/>
              <a:gd name="T23" fmla="*/ 1624 w 1624"/>
              <a:gd name="T24" fmla="*/ 1488 h 148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24" h="1488">
                <a:moveTo>
                  <a:pt x="0" y="1488"/>
                </a:moveTo>
                <a:lnTo>
                  <a:pt x="752" y="896"/>
                </a:lnTo>
                <a:lnTo>
                  <a:pt x="1000" y="680"/>
                </a:lnTo>
                <a:lnTo>
                  <a:pt x="1336" y="328"/>
                </a:lnTo>
                <a:lnTo>
                  <a:pt x="1624" y="0"/>
                </a:lnTo>
                <a:lnTo>
                  <a:pt x="1624" y="1488"/>
                </a:lnTo>
                <a:lnTo>
                  <a:pt x="0" y="1488"/>
                </a:lnTo>
                <a:close/>
              </a:path>
            </a:pathLst>
          </a:custGeom>
          <a:pattFill prst="lgConfetti">
            <a:fgClr>
              <a:schemeClr val="tx2"/>
            </a:fgClr>
            <a:bgClr>
              <a:schemeClr val="bg1"/>
            </a:bgClr>
          </a:patt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8071" name="Text Box 673"/>
          <p:cNvSpPr txBox="1">
            <a:spLocks noChangeArrowheads="1"/>
          </p:cNvSpPr>
          <p:nvPr/>
        </p:nvSpPr>
        <p:spPr bwMode="auto">
          <a:xfrm>
            <a:off x="657225" y="6475413"/>
            <a:ext cx="263683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Source:  Jeff Donnelly, WHOI</a:t>
            </a:r>
          </a:p>
        </p:txBody>
      </p:sp>
      <p:sp>
        <p:nvSpPr>
          <p:cNvPr id="38072" name="Text Box 674"/>
          <p:cNvSpPr txBox="1">
            <a:spLocks noChangeArrowheads="1"/>
          </p:cNvSpPr>
          <p:nvPr/>
        </p:nvSpPr>
        <p:spPr bwMode="auto">
          <a:xfrm>
            <a:off x="7854950" y="3884613"/>
            <a:ext cx="849313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upland</a:t>
            </a:r>
          </a:p>
        </p:txBody>
      </p:sp>
      <p:sp>
        <p:nvSpPr>
          <p:cNvPr id="38073" name="Text Box 675"/>
          <p:cNvSpPr txBox="1">
            <a:spLocks noChangeArrowheads="1"/>
          </p:cNvSpPr>
          <p:nvPr/>
        </p:nvSpPr>
        <p:spPr bwMode="auto">
          <a:xfrm>
            <a:off x="7880350" y="671513"/>
            <a:ext cx="849313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upland</a:t>
            </a:r>
          </a:p>
        </p:txBody>
      </p:sp>
      <p:sp>
        <p:nvSpPr>
          <p:cNvPr id="38074" name="Freeform 676" descr="Large confetti"/>
          <p:cNvSpPr>
            <a:spLocks/>
          </p:cNvSpPr>
          <p:nvPr/>
        </p:nvSpPr>
        <p:spPr bwMode="auto">
          <a:xfrm>
            <a:off x="749300" y="6134100"/>
            <a:ext cx="2168525" cy="76200"/>
          </a:xfrm>
          <a:custGeom>
            <a:avLst/>
            <a:gdLst>
              <a:gd name="T0" fmla="*/ 2147483647 w 1366"/>
              <a:gd name="T1" fmla="*/ 2147483647 h 48"/>
              <a:gd name="T2" fmla="*/ 2147483647 w 1366"/>
              <a:gd name="T3" fmla="*/ 0 h 48"/>
              <a:gd name="T4" fmla="*/ 2147483647 w 1366"/>
              <a:gd name="T5" fmla="*/ 2147483647 h 48"/>
              <a:gd name="T6" fmla="*/ 2147483647 w 1366"/>
              <a:gd name="T7" fmla="*/ 2147483647 h 48"/>
              <a:gd name="T8" fmla="*/ 2147483647 w 1366"/>
              <a:gd name="T9" fmla="*/ 2147483647 h 48"/>
              <a:gd name="T10" fmla="*/ 0 w 1366"/>
              <a:gd name="T11" fmla="*/ 2147483647 h 48"/>
              <a:gd name="T12" fmla="*/ 2147483647 w 1366"/>
              <a:gd name="T13" fmla="*/ 2147483647 h 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66"/>
              <a:gd name="T22" fmla="*/ 0 h 48"/>
              <a:gd name="T23" fmla="*/ 1366 w 1366"/>
              <a:gd name="T24" fmla="*/ 48 h 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66" h="48">
                <a:moveTo>
                  <a:pt x="272" y="8"/>
                </a:moveTo>
                <a:lnTo>
                  <a:pt x="1008" y="0"/>
                </a:lnTo>
                <a:lnTo>
                  <a:pt x="1366" y="14"/>
                </a:lnTo>
                <a:lnTo>
                  <a:pt x="1198" y="45"/>
                </a:lnTo>
                <a:lnTo>
                  <a:pt x="216" y="48"/>
                </a:lnTo>
                <a:lnTo>
                  <a:pt x="0" y="28"/>
                </a:lnTo>
                <a:lnTo>
                  <a:pt x="272" y="8"/>
                </a:lnTo>
                <a:close/>
              </a:path>
            </a:pathLst>
          </a:custGeom>
          <a:pattFill prst="lgConfetti">
            <a:fgClr>
              <a:schemeClr val="tx1"/>
            </a:fgClr>
            <a:bgClr>
              <a:schemeClr val="bg1"/>
            </a:bgClr>
          </a:pattFill>
          <a:ln w="12700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8075" name="Freeform 677" descr="Large confetti"/>
          <p:cNvSpPr>
            <a:spLocks/>
          </p:cNvSpPr>
          <p:nvPr/>
        </p:nvSpPr>
        <p:spPr bwMode="auto">
          <a:xfrm>
            <a:off x="1231900" y="5818188"/>
            <a:ext cx="1930400" cy="55562"/>
          </a:xfrm>
          <a:custGeom>
            <a:avLst/>
            <a:gdLst>
              <a:gd name="T0" fmla="*/ 2147483647 w 1216"/>
              <a:gd name="T1" fmla="*/ 2147483647 h 35"/>
              <a:gd name="T2" fmla="*/ 2147483647 w 1216"/>
              <a:gd name="T3" fmla="*/ 0 h 35"/>
              <a:gd name="T4" fmla="*/ 2147483647 w 1216"/>
              <a:gd name="T5" fmla="*/ 2147483647 h 35"/>
              <a:gd name="T6" fmla="*/ 2147483647 w 1216"/>
              <a:gd name="T7" fmla="*/ 2147483647 h 35"/>
              <a:gd name="T8" fmla="*/ 2147483647 w 1216"/>
              <a:gd name="T9" fmla="*/ 2147483647 h 35"/>
              <a:gd name="T10" fmla="*/ 0 w 1216"/>
              <a:gd name="T11" fmla="*/ 2147483647 h 35"/>
              <a:gd name="T12" fmla="*/ 2147483647 w 1216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16"/>
              <a:gd name="T22" fmla="*/ 0 h 35"/>
              <a:gd name="T23" fmla="*/ 1216 w 1216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16" h="35">
                <a:moveTo>
                  <a:pt x="240" y="8"/>
                </a:moveTo>
                <a:lnTo>
                  <a:pt x="976" y="0"/>
                </a:lnTo>
                <a:lnTo>
                  <a:pt x="1216" y="15"/>
                </a:lnTo>
                <a:lnTo>
                  <a:pt x="872" y="19"/>
                </a:lnTo>
                <a:lnTo>
                  <a:pt x="184" y="35"/>
                </a:lnTo>
                <a:lnTo>
                  <a:pt x="0" y="21"/>
                </a:lnTo>
                <a:lnTo>
                  <a:pt x="240" y="8"/>
                </a:lnTo>
                <a:close/>
              </a:path>
            </a:pathLst>
          </a:custGeom>
          <a:pattFill prst="lgConfetti">
            <a:fgClr>
              <a:schemeClr val="tx1"/>
            </a:fgClr>
            <a:bgClr>
              <a:schemeClr val="bg1"/>
            </a:bgClr>
          </a:pattFill>
          <a:ln w="12700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8076" name="Freeform 678" descr="Large confetti"/>
          <p:cNvSpPr>
            <a:spLocks/>
          </p:cNvSpPr>
          <p:nvPr/>
        </p:nvSpPr>
        <p:spPr bwMode="auto">
          <a:xfrm>
            <a:off x="1517650" y="5962650"/>
            <a:ext cx="1797050" cy="63500"/>
          </a:xfrm>
          <a:custGeom>
            <a:avLst/>
            <a:gdLst>
              <a:gd name="T0" fmla="*/ 2147483647 w 1132"/>
              <a:gd name="T1" fmla="*/ 2147483647 h 40"/>
              <a:gd name="T2" fmla="*/ 2147483647 w 1132"/>
              <a:gd name="T3" fmla="*/ 0 h 40"/>
              <a:gd name="T4" fmla="*/ 2147483647 w 1132"/>
              <a:gd name="T5" fmla="*/ 2147483647 h 40"/>
              <a:gd name="T6" fmla="*/ 2147483647 w 1132"/>
              <a:gd name="T7" fmla="*/ 2147483647 h 40"/>
              <a:gd name="T8" fmla="*/ 2147483647 w 1132"/>
              <a:gd name="T9" fmla="*/ 2147483647 h 40"/>
              <a:gd name="T10" fmla="*/ 0 w 1132"/>
              <a:gd name="T11" fmla="*/ 2147483647 h 40"/>
              <a:gd name="T12" fmla="*/ 2147483647 w 1132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32"/>
              <a:gd name="T22" fmla="*/ 0 h 40"/>
              <a:gd name="T23" fmla="*/ 1132 w 1132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32" h="40">
                <a:moveTo>
                  <a:pt x="156" y="13"/>
                </a:moveTo>
                <a:lnTo>
                  <a:pt x="644" y="0"/>
                </a:lnTo>
                <a:lnTo>
                  <a:pt x="1132" y="20"/>
                </a:lnTo>
                <a:lnTo>
                  <a:pt x="788" y="24"/>
                </a:lnTo>
                <a:lnTo>
                  <a:pt x="100" y="40"/>
                </a:lnTo>
                <a:lnTo>
                  <a:pt x="0" y="24"/>
                </a:lnTo>
                <a:lnTo>
                  <a:pt x="156" y="13"/>
                </a:lnTo>
                <a:close/>
              </a:path>
            </a:pathLst>
          </a:custGeom>
          <a:pattFill prst="lgConfetti">
            <a:fgClr>
              <a:schemeClr val="tx1"/>
            </a:fgClr>
            <a:bgClr>
              <a:schemeClr val="bg1"/>
            </a:bgClr>
          </a:pattFill>
          <a:ln w="12700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8077" name="Freeform 679" descr="Large confetti"/>
          <p:cNvSpPr>
            <a:spLocks/>
          </p:cNvSpPr>
          <p:nvPr/>
        </p:nvSpPr>
        <p:spPr bwMode="auto">
          <a:xfrm>
            <a:off x="1974850" y="5683250"/>
            <a:ext cx="1504950" cy="38100"/>
          </a:xfrm>
          <a:custGeom>
            <a:avLst/>
            <a:gdLst>
              <a:gd name="T0" fmla="*/ 2147483647 w 948"/>
              <a:gd name="T1" fmla="*/ 2147483647 h 24"/>
              <a:gd name="T2" fmla="*/ 2147483647 w 948"/>
              <a:gd name="T3" fmla="*/ 0 h 24"/>
              <a:gd name="T4" fmla="*/ 2147483647 w 948"/>
              <a:gd name="T5" fmla="*/ 2147483647 h 24"/>
              <a:gd name="T6" fmla="*/ 2147483647 w 948"/>
              <a:gd name="T7" fmla="*/ 2147483647 h 24"/>
              <a:gd name="T8" fmla="*/ 2147483647 w 948"/>
              <a:gd name="T9" fmla="*/ 2147483647 h 24"/>
              <a:gd name="T10" fmla="*/ 0 w 948"/>
              <a:gd name="T11" fmla="*/ 2147483647 h 24"/>
              <a:gd name="T12" fmla="*/ 2147483647 w 948"/>
              <a:gd name="T13" fmla="*/ 2147483647 h 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48"/>
              <a:gd name="T22" fmla="*/ 0 h 24"/>
              <a:gd name="T23" fmla="*/ 948 w 948"/>
              <a:gd name="T24" fmla="*/ 24 h 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48" h="24">
                <a:moveTo>
                  <a:pt x="108" y="4"/>
                </a:moveTo>
                <a:lnTo>
                  <a:pt x="460" y="0"/>
                </a:lnTo>
                <a:lnTo>
                  <a:pt x="948" y="20"/>
                </a:lnTo>
                <a:lnTo>
                  <a:pt x="604" y="24"/>
                </a:lnTo>
                <a:lnTo>
                  <a:pt x="188" y="24"/>
                </a:lnTo>
                <a:lnTo>
                  <a:pt x="0" y="12"/>
                </a:lnTo>
                <a:lnTo>
                  <a:pt x="108" y="4"/>
                </a:lnTo>
                <a:close/>
              </a:path>
            </a:pathLst>
          </a:custGeom>
          <a:pattFill prst="lgConfetti">
            <a:fgClr>
              <a:schemeClr val="tx1"/>
            </a:fgClr>
            <a:bgClr>
              <a:schemeClr val="bg1"/>
            </a:bgClr>
          </a:pattFill>
          <a:ln w="12700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8078" name="Text Box 680"/>
          <p:cNvSpPr txBox="1">
            <a:spLocks noChangeArrowheads="1"/>
          </p:cNvSpPr>
          <p:nvPr/>
        </p:nvSpPr>
        <p:spPr bwMode="auto">
          <a:xfrm>
            <a:off x="2520950" y="5592763"/>
            <a:ext cx="16891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flood tidal delta</a:t>
            </a:r>
          </a:p>
        </p:txBody>
      </p:sp>
      <p:sp>
        <p:nvSpPr>
          <p:cNvPr id="38079" name="Freeform 681" descr="Large confetti"/>
          <p:cNvSpPr>
            <a:spLocks/>
          </p:cNvSpPr>
          <p:nvPr/>
        </p:nvSpPr>
        <p:spPr bwMode="auto">
          <a:xfrm>
            <a:off x="2101850" y="5562600"/>
            <a:ext cx="1651000" cy="38100"/>
          </a:xfrm>
          <a:custGeom>
            <a:avLst/>
            <a:gdLst>
              <a:gd name="T0" fmla="*/ 2147483647 w 1040"/>
              <a:gd name="T1" fmla="*/ 2147483647 h 24"/>
              <a:gd name="T2" fmla="*/ 2147483647 w 1040"/>
              <a:gd name="T3" fmla="*/ 0 h 24"/>
              <a:gd name="T4" fmla="*/ 2147483647 w 1040"/>
              <a:gd name="T5" fmla="*/ 2147483647 h 24"/>
              <a:gd name="T6" fmla="*/ 2147483647 w 1040"/>
              <a:gd name="T7" fmla="*/ 2147483647 h 24"/>
              <a:gd name="T8" fmla="*/ 2147483647 w 1040"/>
              <a:gd name="T9" fmla="*/ 2147483647 h 24"/>
              <a:gd name="T10" fmla="*/ 0 w 1040"/>
              <a:gd name="T11" fmla="*/ 2147483647 h 24"/>
              <a:gd name="T12" fmla="*/ 2147483647 w 1040"/>
              <a:gd name="T13" fmla="*/ 2147483647 h 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40"/>
              <a:gd name="T22" fmla="*/ 0 h 24"/>
              <a:gd name="T23" fmla="*/ 1040 w 1040"/>
              <a:gd name="T24" fmla="*/ 24 h 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40" h="24">
                <a:moveTo>
                  <a:pt x="64" y="13"/>
                </a:moveTo>
                <a:lnTo>
                  <a:pt x="552" y="0"/>
                </a:lnTo>
                <a:lnTo>
                  <a:pt x="1040" y="20"/>
                </a:lnTo>
                <a:lnTo>
                  <a:pt x="696" y="24"/>
                </a:lnTo>
                <a:lnTo>
                  <a:pt x="280" y="24"/>
                </a:lnTo>
                <a:lnTo>
                  <a:pt x="0" y="20"/>
                </a:lnTo>
                <a:lnTo>
                  <a:pt x="64" y="13"/>
                </a:lnTo>
                <a:close/>
              </a:path>
            </a:pathLst>
          </a:custGeom>
          <a:pattFill prst="lgConfetti">
            <a:fgClr>
              <a:schemeClr val="tx1"/>
            </a:fgClr>
            <a:bgClr>
              <a:schemeClr val="bg1"/>
            </a:bgClr>
          </a:pattFill>
          <a:ln w="12700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8080" name="Text Box 682"/>
          <p:cNvSpPr txBox="1">
            <a:spLocks noChangeArrowheads="1"/>
          </p:cNvSpPr>
          <p:nvPr/>
        </p:nvSpPr>
        <p:spPr bwMode="auto">
          <a:xfrm>
            <a:off x="5597525" y="5332413"/>
            <a:ext cx="138588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terminal lobes</a:t>
            </a:r>
          </a:p>
        </p:txBody>
      </p:sp>
      <p:sp>
        <p:nvSpPr>
          <p:cNvPr id="38081" name="Line 683"/>
          <p:cNvSpPr>
            <a:spLocks noChangeShapeType="1"/>
          </p:cNvSpPr>
          <p:nvPr/>
        </p:nvSpPr>
        <p:spPr bwMode="auto">
          <a:xfrm flipV="1">
            <a:off x="5892800" y="5588000"/>
            <a:ext cx="2921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8082" name="Line 684"/>
          <p:cNvSpPr>
            <a:spLocks noChangeShapeType="1"/>
          </p:cNvSpPr>
          <p:nvPr/>
        </p:nvSpPr>
        <p:spPr bwMode="auto">
          <a:xfrm flipV="1">
            <a:off x="5232400" y="4378325"/>
            <a:ext cx="406400" cy="7731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8083" name="Text Box 685"/>
          <p:cNvSpPr txBox="1">
            <a:spLocks noChangeArrowheads="1"/>
          </p:cNvSpPr>
          <p:nvPr/>
        </p:nvSpPr>
        <p:spPr bwMode="auto">
          <a:xfrm>
            <a:off x="4957763" y="4049713"/>
            <a:ext cx="148272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overwash fan</a:t>
            </a:r>
          </a:p>
        </p:txBody>
      </p:sp>
      <p:sp>
        <p:nvSpPr>
          <p:cNvPr id="38084" name="Line 686"/>
          <p:cNvSpPr>
            <a:spLocks noChangeShapeType="1"/>
          </p:cNvSpPr>
          <p:nvPr/>
        </p:nvSpPr>
        <p:spPr bwMode="auto">
          <a:xfrm flipV="1">
            <a:off x="5314950" y="1146175"/>
            <a:ext cx="406400" cy="7731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8085" name="Text Box 687"/>
          <p:cNvSpPr txBox="1">
            <a:spLocks noChangeArrowheads="1"/>
          </p:cNvSpPr>
          <p:nvPr/>
        </p:nvSpPr>
        <p:spPr bwMode="auto">
          <a:xfrm>
            <a:off x="5040313" y="817563"/>
            <a:ext cx="148272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overwash fan</a:t>
            </a:r>
          </a:p>
        </p:txBody>
      </p:sp>
      <p:sp>
        <p:nvSpPr>
          <p:cNvPr id="38086" name="Text Box 688"/>
          <p:cNvSpPr txBox="1">
            <a:spLocks noChangeArrowheads="1"/>
          </p:cNvSpPr>
          <p:nvPr/>
        </p:nvSpPr>
        <p:spPr bwMode="auto">
          <a:xfrm>
            <a:off x="3048000" y="0"/>
            <a:ext cx="4191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Paleotempestology</a:t>
            </a:r>
          </a:p>
        </p:txBody>
      </p:sp>
    </p:spTree>
    <p:extLst>
      <p:ext uri="{BB962C8B-B14F-4D97-AF65-F5344CB8AC3E}">
        <p14:creationId xmlns:p14="http://schemas.microsoft.com/office/powerpoint/2010/main" val="329397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976" y="866273"/>
            <a:ext cx="7329815" cy="45084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99774" y="6247237"/>
            <a:ext cx="4453337" cy="369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Woodruff et al., </a:t>
            </a:r>
            <a:r>
              <a:rPr lang="en-US" i="1" dirty="0" err="1" smtClean="0"/>
              <a:t>Quatern</a:t>
            </a:r>
            <a:r>
              <a:rPr lang="en-US" i="1" dirty="0" smtClean="0"/>
              <a:t>. Sci. Rev</a:t>
            </a:r>
            <a:r>
              <a:rPr lang="en-US" dirty="0" smtClean="0"/>
              <a:t>., 2009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88904" y="5308518"/>
            <a:ext cx="67498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TimesNewRomanPSMT"/>
              </a:rPr>
              <a:t>Map of the western North Pacific showing study area (open red square</a:t>
            </a:r>
            <a:r>
              <a:rPr lang="en-US" sz="1600" dirty="0" smtClean="0">
                <a:latin typeface="TimesNewRomanPSMT"/>
              </a:rPr>
              <a:t>). The </a:t>
            </a:r>
            <a:r>
              <a:rPr lang="en-US" sz="1600" dirty="0">
                <a:latin typeface="TimesNewRomanPSMT"/>
              </a:rPr>
              <a:t>locations of Nagasaki, Kagoshima Bay, and </a:t>
            </a:r>
            <a:r>
              <a:rPr lang="en-US" sz="1600" dirty="0" err="1">
                <a:latin typeface="TimesNewRomanPSMT"/>
              </a:rPr>
              <a:t>Tanegashima</a:t>
            </a:r>
            <a:r>
              <a:rPr lang="en-US" sz="1600" dirty="0">
                <a:latin typeface="TimesNewRomanPSMT"/>
              </a:rPr>
              <a:t> </a:t>
            </a:r>
            <a:r>
              <a:rPr lang="en-US" sz="1600" dirty="0" smtClean="0">
                <a:latin typeface="TimesNewRomanPSMT"/>
              </a:rPr>
              <a:t>are </a:t>
            </a:r>
            <a:r>
              <a:rPr lang="en-US" sz="1600" dirty="0">
                <a:latin typeface="TimesNewRomanPSMT"/>
              </a:rPr>
              <a:t>identified by a, b, and c, respectively.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6260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735"/>
          <a:stretch/>
        </p:blipFill>
        <p:spPr>
          <a:xfrm>
            <a:off x="79866" y="1275253"/>
            <a:ext cx="8673244" cy="26824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99774" y="6247237"/>
            <a:ext cx="4453337" cy="369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Woodruff et al., </a:t>
            </a:r>
            <a:r>
              <a:rPr lang="en-US" i="1" dirty="0" err="1" smtClean="0"/>
              <a:t>Quatern</a:t>
            </a:r>
            <a:r>
              <a:rPr lang="en-US" i="1" dirty="0" smtClean="0"/>
              <a:t>. Sci. Rev</a:t>
            </a:r>
            <a:r>
              <a:rPr lang="en-US" dirty="0" smtClean="0"/>
              <a:t>., 2009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04850" y="3957747"/>
            <a:ext cx="85716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Seismic surveys for Lake </a:t>
            </a:r>
            <a:r>
              <a:rPr lang="en-US" dirty="0" err="1"/>
              <a:t>Namakoike</a:t>
            </a:r>
            <a:r>
              <a:rPr lang="en-US" dirty="0"/>
              <a:t> and Lake </a:t>
            </a:r>
            <a:r>
              <a:rPr lang="en-US" dirty="0" err="1"/>
              <a:t>Kaiike</a:t>
            </a:r>
            <a:r>
              <a:rPr lang="en-US" dirty="0"/>
              <a:t> 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err="1" smtClean="0"/>
              <a:t>Tracklines</a:t>
            </a:r>
            <a:r>
              <a:rPr lang="en-US" dirty="0" smtClean="0"/>
              <a:t> </a:t>
            </a:r>
            <a:r>
              <a:rPr lang="en-US" dirty="0"/>
              <a:t>are shown in Figure 1. Green shading identifies top sedimentary unit</a:t>
            </a:r>
          </a:p>
          <a:p>
            <a:r>
              <a:rPr lang="en-US" dirty="0" smtClean="0"/>
              <a:t>described </a:t>
            </a:r>
            <a:r>
              <a:rPr lang="en-US" dirty="0"/>
              <a:t>in text (Unit 1), and yellow shading identifies lower unit (Unit 2).</a:t>
            </a:r>
          </a:p>
          <a:p>
            <a:r>
              <a:rPr lang="en-US" dirty="0" smtClean="0"/>
              <a:t>Truncated </a:t>
            </a:r>
            <a:r>
              <a:rPr lang="en-US" dirty="0"/>
              <a:t>stratigraphy and cut/fill features at the contact between the two units</a:t>
            </a:r>
          </a:p>
          <a:p>
            <a:r>
              <a:rPr lang="en-US" dirty="0" smtClean="0"/>
              <a:t>are </a:t>
            </a:r>
            <a:r>
              <a:rPr lang="en-US" dirty="0"/>
              <a:t>suggestive of an erosional incision. Vertical lines indicate locations and</a:t>
            </a:r>
          </a:p>
          <a:p>
            <a:r>
              <a:rPr lang="en-US" dirty="0" smtClean="0"/>
              <a:t>approximate </a:t>
            </a:r>
            <a:r>
              <a:rPr lang="en-US" dirty="0"/>
              <a:t>depths for cores NKI5 and KI2.</a:t>
            </a:r>
          </a:p>
        </p:txBody>
      </p:sp>
    </p:spTree>
    <p:extLst>
      <p:ext uri="{BB962C8B-B14F-4D97-AF65-F5344CB8AC3E}">
        <p14:creationId xmlns:p14="http://schemas.microsoft.com/office/powerpoint/2010/main" val="22574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916"/>
          <a:stretch/>
        </p:blipFill>
        <p:spPr>
          <a:xfrm>
            <a:off x="1067963" y="97722"/>
            <a:ext cx="7028714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38259" y="6488052"/>
            <a:ext cx="4453337" cy="369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Woodruff et al., </a:t>
            </a:r>
            <a:r>
              <a:rPr lang="en-US" i="1" dirty="0" err="1" smtClean="0"/>
              <a:t>Quatern</a:t>
            </a:r>
            <a:r>
              <a:rPr lang="en-US" i="1" dirty="0" smtClean="0"/>
              <a:t>. Sci. Rev</a:t>
            </a:r>
            <a:r>
              <a:rPr lang="en-US" dirty="0" smtClean="0"/>
              <a:t>., 2009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92048" y="5657055"/>
            <a:ext cx="82924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/>
              <a:t>Sr</a:t>
            </a:r>
            <a:r>
              <a:rPr lang="en-US" sz="1600" dirty="0"/>
              <a:t> time-series for cores NKI5 (black) and KI2 (gray), compared to b) El </a:t>
            </a:r>
            <a:r>
              <a:rPr lang="en-US" sz="1600" dirty="0" smtClean="0"/>
              <a:t>Niño reconstructions </a:t>
            </a:r>
            <a:r>
              <a:rPr lang="en-US" sz="1600" dirty="0"/>
              <a:t>from Laguna </a:t>
            </a:r>
            <a:r>
              <a:rPr lang="en-US" sz="1600" dirty="0" err="1"/>
              <a:t>Pallcocha</a:t>
            </a:r>
            <a:r>
              <a:rPr lang="en-US" sz="1600" dirty="0"/>
              <a:t>, Ecuador (Moy et al., 2002), and c) </a:t>
            </a:r>
            <a:r>
              <a:rPr lang="en-US" sz="1600" dirty="0" smtClean="0"/>
              <a:t>proxy records </a:t>
            </a:r>
            <a:r>
              <a:rPr lang="en-US" sz="1600" dirty="0"/>
              <a:t>of hurricane-induced sedimentation from Laguna Playa Grande, </a:t>
            </a:r>
            <a:r>
              <a:rPr lang="en-US" sz="1600" dirty="0" err="1" smtClean="0"/>
              <a:t>Vieques</a:t>
            </a:r>
            <a:r>
              <a:rPr lang="en-US" sz="1600" dirty="0" smtClean="0"/>
              <a:t>, Puerto </a:t>
            </a:r>
            <a:r>
              <a:rPr lang="en-US" sz="1600" dirty="0"/>
              <a:t>Rico (Donnelly and Woodruff, 2007).</a:t>
            </a:r>
          </a:p>
        </p:txBody>
      </p:sp>
    </p:spTree>
    <p:extLst>
      <p:ext uri="{BB962C8B-B14F-4D97-AF65-F5344CB8AC3E}">
        <p14:creationId xmlns:p14="http://schemas.microsoft.com/office/powerpoint/2010/main" val="354653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265" y="595884"/>
            <a:ext cx="4969868" cy="49557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38259" y="6488052"/>
            <a:ext cx="4453337" cy="369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Woodruff et al., </a:t>
            </a:r>
            <a:r>
              <a:rPr lang="en-US" i="1" dirty="0" err="1" smtClean="0"/>
              <a:t>Quatern</a:t>
            </a:r>
            <a:r>
              <a:rPr lang="en-US" i="1" dirty="0" smtClean="0"/>
              <a:t>. Sci. Rev</a:t>
            </a:r>
            <a:r>
              <a:rPr lang="en-US" dirty="0" smtClean="0"/>
              <a:t>., 2009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9008" y="2489006"/>
            <a:ext cx="1835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Possible Mongol invasion typhoon</a:t>
            </a:r>
            <a:endParaRPr lang="en-US" sz="16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017265" y="2781393"/>
            <a:ext cx="1919541" cy="90412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406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09" y="755064"/>
            <a:ext cx="7891288" cy="59344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9197" y="215661"/>
            <a:ext cx="7560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Potential Intensity and CO</a:t>
            </a:r>
            <a:r>
              <a:rPr kumimoji="0" lang="en-US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26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5279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Hurricane Risks:</a:t>
            </a:r>
            <a:endParaRPr lang="en-US" sz="4000" dirty="0">
              <a:solidFill>
                <a:srgbClr val="0F2A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648200"/>
          </a:xfrm>
        </p:spPr>
        <p:txBody>
          <a:bodyPr>
            <a:normAutofit/>
          </a:bodyPr>
          <a:lstStyle/>
          <a:p>
            <a:pPr>
              <a:buSzPct val="70000"/>
              <a:buBlip>
                <a:blip r:embed="rId2"/>
              </a:buBlip>
            </a:pPr>
            <a:r>
              <a:rPr lang="en-US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Wind</a:t>
            </a:r>
          </a:p>
          <a:p>
            <a:pPr>
              <a:buSzPct val="70000"/>
              <a:buBlip>
                <a:blip r:embed="rId2"/>
              </a:buBlip>
            </a:pPr>
            <a:endParaRPr lang="en-US" dirty="0" smtClean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>
              <a:buSzPct val="70000"/>
              <a:buBlip>
                <a:blip r:embed="rId2"/>
              </a:buBlip>
            </a:pPr>
            <a:endParaRPr lang="en-US" dirty="0" smtClean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>
              <a:buSzPct val="70000"/>
              <a:buBlip>
                <a:blip r:embed="rId2"/>
              </a:buBlip>
            </a:pPr>
            <a:r>
              <a:rPr lang="en-US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Rain</a:t>
            </a:r>
          </a:p>
          <a:p>
            <a:pPr>
              <a:buSzPct val="70000"/>
              <a:buBlip>
                <a:blip r:embed="rId2"/>
              </a:buBlip>
            </a:pPr>
            <a:endParaRPr lang="en-US" dirty="0" smtClean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>
              <a:buSzPct val="70000"/>
              <a:buBlip>
                <a:blip r:embed="rId2"/>
              </a:buBlip>
            </a:pPr>
            <a:endParaRPr lang="en-US" dirty="0" smtClean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>
              <a:buSzPct val="70000"/>
              <a:buBlip>
                <a:blip r:embed="rId2"/>
              </a:buBlip>
            </a:pPr>
            <a:r>
              <a:rPr lang="en-US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Storm Surge</a:t>
            </a:r>
            <a:endParaRPr lang="en-US" dirty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3458" name="Picture 2" descr="http://www.google.com/url?source=imglanding&amp;ct=img&amp;q=http://vogeltalksrving.com/wp-content/uploads/2011/09/hurricane_wind.jpg&amp;sa=X&amp;ei=8QetT4ngNOba6gHprP2ZDQ&amp;ved=0CAoQ8wc4zAI&amp;usg=AFQjCNGvXXiQXxHI6sK1etVkmTIMDhCxY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6682" y="1210443"/>
            <a:ext cx="2743200" cy="1727634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682" y="2945847"/>
            <a:ext cx="2706882" cy="18924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8137" y="4924425"/>
            <a:ext cx="2721745" cy="183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6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03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3324" y="319177"/>
            <a:ext cx="7931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Trends in Thermodynamic Potential for Hurricanes, 1980-2010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(NCAR/NCEP Reanalysis)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32740" y="1445356"/>
            <a:ext cx="1724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m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s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-1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decade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-1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19381" r="7327" b="20710"/>
          <a:stretch/>
        </p:blipFill>
        <p:spPr>
          <a:xfrm>
            <a:off x="263324" y="1794039"/>
            <a:ext cx="8537702" cy="434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9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6411"/>
          </a:xfrm>
        </p:spPr>
        <p:txBody>
          <a:bodyPr/>
          <a:lstStyle/>
          <a:p>
            <a:r>
              <a:rPr lang="en-US" sz="2800" dirty="0" smtClean="0">
                <a:solidFill>
                  <a:srgbClr val="0000FF"/>
                </a:solidFill>
              </a:rPr>
              <a:t>Projected Trend Over 21</a:t>
            </a:r>
            <a:r>
              <a:rPr lang="en-US" sz="2800" baseline="30000" dirty="0" smtClean="0">
                <a:solidFill>
                  <a:srgbClr val="0000FF"/>
                </a:solidFill>
              </a:rPr>
              <a:t>st</a:t>
            </a:r>
            <a:r>
              <a:rPr lang="en-US" sz="2800" dirty="0" smtClean="0">
                <a:solidFill>
                  <a:srgbClr val="0000FF"/>
                </a:solidFill>
              </a:rPr>
              <a:t> Century: GFDL model under RCP 8.5 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3" t="17340" r="6501" b="20881"/>
          <a:stretch/>
        </p:blipFill>
        <p:spPr>
          <a:xfrm>
            <a:off x="402194" y="1531620"/>
            <a:ext cx="8284606" cy="45110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64016" y="1531620"/>
            <a:ext cx="1724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-1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decade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-1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30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Inferences from Basic Theory: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50766"/>
          </a:xfrm>
        </p:spPr>
        <p:txBody>
          <a:bodyPr/>
          <a:lstStyle/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 smtClean="0"/>
              <a:t>Potential intensity increases with global 	warming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 smtClean="0"/>
              <a:t>Incidence of high-intensity hurricanes should 	increase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 smtClean="0"/>
              <a:t>Increases in potential intensity should be 	faster in sub-tropics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 smtClean="0"/>
              <a:t>Hurricanes will produce substantially more 	rain:  Clausius-Clapeyron yields  ~7% 	increase in water vapor per 1</a:t>
            </a:r>
            <a:r>
              <a:rPr lang="en-US" baseline="30000" dirty="0" smtClean="0"/>
              <a:t>o</a:t>
            </a:r>
            <a:r>
              <a:rPr lang="en-US" dirty="0" smtClean="0"/>
              <a:t>C warming</a:t>
            </a:r>
          </a:p>
          <a:p>
            <a:pPr marL="0" indent="0">
              <a:buSzPct val="7000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02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365127"/>
            <a:ext cx="7886700" cy="91281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 </a:t>
            </a:r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Assessment in a Changing Climate:  </a:t>
            </a:r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Problem</a:t>
            </a:r>
          </a:p>
        </p:txBody>
      </p:sp>
      <p:pic>
        <p:nvPicPr>
          <p:cNvPr id="21507" name="Picture 4" descr="C:\Users\Kerry Emaanuel\World Bank Project\miroc_pdf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538" y="2533869"/>
            <a:ext cx="4191000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TextBox 7"/>
          <p:cNvSpPr txBox="1">
            <a:spLocks noChangeArrowheads="1"/>
          </p:cNvSpPr>
          <p:nvPr/>
        </p:nvSpPr>
        <p:spPr bwMode="auto">
          <a:xfrm>
            <a:off x="552938" y="5763846"/>
            <a:ext cx="3429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 and Future Probability Density of U.S.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TC Wind Damages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10" name="TextBox 8"/>
          <p:cNvSpPr txBox="1">
            <a:spLocks noChangeArrowheads="1"/>
          </p:cNvSpPr>
          <p:nvPr/>
        </p:nvSpPr>
        <p:spPr bwMode="auto">
          <a:xfrm>
            <a:off x="5086350" y="5763846"/>
            <a:ext cx="3429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 and Future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Damage Probability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C:\Users\Kerry Emaanuel\World Bank Project\miroc_dam_pro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8549" y="2516917"/>
            <a:ext cx="4165712" cy="312304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95569" y="1992923"/>
            <a:ext cx="3286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Event Probability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29250" y="1992923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Damage Probability</a:t>
            </a:r>
          </a:p>
        </p:txBody>
      </p:sp>
    </p:spTree>
    <p:extLst>
      <p:ext uri="{BB962C8B-B14F-4D97-AF65-F5344CB8AC3E}">
        <p14:creationId xmlns:p14="http://schemas.microsoft.com/office/powerpoint/2010/main" val="308396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/>
      <p:bldP spid="21510" grpId="0"/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The Heart of the Problem: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Societies are usually well adapted to frequent events (&gt; 1/100 </a:t>
            </a:r>
            <a:r>
              <a:rPr lang="en-US" dirty="0" err="1" smtClean="0"/>
              <a:t>yr</a:t>
            </a:r>
            <a:r>
              <a:rPr lang="en-US" dirty="0" smtClean="0"/>
              <a:t>)</a:t>
            </a:r>
          </a:p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Societies are often poorly adapted to rare events (&lt; 1/100 </a:t>
            </a:r>
            <a:r>
              <a:rPr lang="en-US" dirty="0" err="1" smtClean="0"/>
              <a:t>yr</a:t>
            </a:r>
            <a:r>
              <a:rPr lang="en-US" dirty="0" smtClean="0"/>
              <a:t>)</a:t>
            </a:r>
          </a:p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Robust estimates of the character of ~100 </a:t>
            </a:r>
            <a:r>
              <a:rPr lang="en-US" dirty="0" err="1" smtClean="0"/>
              <a:t>yr</a:t>
            </a:r>
            <a:r>
              <a:rPr lang="en-US" dirty="0" smtClean="0"/>
              <a:t> events require ~1,000 years of data</a:t>
            </a:r>
          </a:p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We do not have ~1,000 years of meteorological observations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90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How We Deal with This: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For local events, accumulate statistics over locations far enough apart to sample different individual events, but close enough to sample the same overall climatology. </a:t>
            </a:r>
          </a:p>
          <a:p>
            <a:pPr lvl="1">
              <a:buSzPct val="70000"/>
              <a:buBlip>
                <a:blip r:embed="rId2"/>
              </a:buBlip>
            </a:pPr>
            <a:r>
              <a:rPr lang="en-US" dirty="0" smtClean="0"/>
              <a:t>Example:  500 mm of TC rain in metro Houston may be a 100-year event, but a 20-year event over coastal Texas</a:t>
            </a:r>
          </a:p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Extrapolate well-sampled events to rare events using extreme value theory. Dicey!</a:t>
            </a:r>
          </a:p>
        </p:txBody>
      </p:sp>
    </p:spTree>
    <p:extLst>
      <p:ext uri="{BB962C8B-B14F-4D97-AF65-F5344CB8AC3E}">
        <p14:creationId xmlns:p14="http://schemas.microsoft.com/office/powerpoint/2010/main" val="349840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How We COULD Deal with This: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Bring physics to bear on natural hazard risk assessment… problem  too important to leave to statisticians</a:t>
            </a:r>
          </a:p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But several impediments:</a:t>
            </a:r>
          </a:p>
          <a:p>
            <a:pPr lvl="1">
              <a:buSzPct val="70000"/>
              <a:buBlip>
                <a:blip r:embed="rId2"/>
              </a:buBlip>
            </a:pPr>
            <a:r>
              <a:rPr lang="en-US" sz="2400" dirty="0" smtClean="0"/>
              <a:t>Academic stove-piping: Too applied for scientists; too complicated for risk professionals</a:t>
            </a:r>
          </a:p>
          <a:p>
            <a:pPr lvl="1">
              <a:buSzPct val="70000"/>
              <a:buBlip>
                <a:blip r:embed="rId2"/>
              </a:buBlip>
            </a:pPr>
            <a:r>
              <a:rPr lang="en-US" sz="2400" dirty="0" smtClean="0"/>
              <a:t>Brute force modeling probably too expensive to be practical for many applications</a:t>
            </a:r>
          </a:p>
          <a:p>
            <a:pPr lvl="1">
              <a:buSzPct val="70000"/>
              <a:buBlip>
                <a:blip r:embed="rId2"/>
              </a:buBlip>
            </a:pPr>
            <a:r>
              <a:rPr lang="en-US" sz="2400" dirty="0" smtClean="0"/>
              <a:t>May now be impractical to run WRF for ~1,000 years, driven by GCMs, but that day is coming</a:t>
            </a:r>
          </a:p>
        </p:txBody>
      </p:sp>
    </p:spTree>
    <p:extLst>
      <p:ext uri="{BB962C8B-B14F-4D97-AF65-F5344CB8AC3E}">
        <p14:creationId xmlns:p14="http://schemas.microsoft.com/office/powerpoint/2010/main" val="18751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320" y="200854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Using Physics to Estimate Hurricane Risk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28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0408" y="1676343"/>
            <a:ext cx="7886700" cy="1325563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Not Use Global Climate Models to Simulate Hurricanes?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54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2153231"/>
            <a:ext cx="5747011" cy="2901622"/>
            <a:chOff x="0" y="2153231"/>
            <a:chExt cx="5747011" cy="2901622"/>
          </a:xfrm>
        </p:grpSpPr>
        <p:pic>
          <p:nvPicPr>
            <p:cNvPr id="1026" name="Picture 2" descr="C:\Users\Kerry Emaanuel\Graphics\Transparent Figures\Intensity_histo_models.png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9368" t="35641" r="10172" b="35511"/>
            <a:stretch/>
          </p:blipFill>
          <p:spPr bwMode="auto">
            <a:xfrm>
              <a:off x="0" y="2153231"/>
              <a:ext cx="5747011" cy="2901622"/>
            </a:xfrm>
            <a:prstGeom prst="rect">
              <a:avLst/>
            </a:prstGeom>
            <a:noFill/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3048000" y="2667000"/>
              <a:ext cx="20128" cy="18933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5400000">
              <a:off x="3662022" y="3703027"/>
              <a:ext cx="457200" cy="2286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3"/>
            <p:cNvCxnSpPr/>
            <p:nvPr/>
          </p:nvCxnSpPr>
          <p:spPr>
            <a:xfrm flipH="1">
              <a:off x="3048000" y="2345749"/>
              <a:ext cx="1312871" cy="76678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/>
            <p:cNvSpPr txBox="1"/>
            <p:nvPr/>
          </p:nvSpPr>
          <p:spPr>
            <a:xfrm>
              <a:off x="793630" y="4769001"/>
              <a:ext cx="44641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prstClr val="black"/>
                  </a:solidFill>
                </a:rPr>
                <a:t>Wind Speed (meters per second)</a:t>
              </a:r>
              <a:endParaRPr lang="en-US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623208" y="1509002"/>
            <a:ext cx="3505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Histograms of Tropical Cyclone Intensity as Simulated by a Global Model with 30 mile grid point spacing. (Courtesy Isaac Held, GFDL)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02971" y="1980564"/>
            <a:ext cx="1459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Category 3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10667" y="4445835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Global models do not simulate the storms that cause destruction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95523" y="3199682"/>
            <a:ext cx="108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Observed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45274" y="2786775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Modeled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rot="10800000" flipV="1">
            <a:off x="2269994" y="3094699"/>
            <a:ext cx="381000" cy="228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90282" y="107576"/>
            <a:ext cx="7808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Problem:  Today’s models are far too coarse to simulate destructive hurricanes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44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9" grpId="0"/>
      <p:bldP spid="13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yewitness footage of Typhoon Haiyan washing house away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435" y="107576"/>
            <a:ext cx="8653929" cy="649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54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How to deal with this?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5300" y="1943099"/>
            <a:ext cx="8153400" cy="4582747"/>
          </a:xfrm>
        </p:spPr>
        <p:txBody>
          <a:bodyPr>
            <a:noAutofit/>
          </a:bodyPr>
          <a:lstStyle/>
          <a:p>
            <a:pPr>
              <a:buSzPct val="60000"/>
              <a:buBlip>
                <a:blip r:embed="rId3"/>
              </a:buBlip>
            </a:pPr>
            <a:r>
              <a:rPr lang="en-US" sz="3600" b="1" dirty="0">
                <a:solidFill>
                  <a:srgbClr val="0F2AB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</a:t>
            </a:r>
            <a:r>
              <a:rPr lang="en-US" sz="3600" b="1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mbed high-resolution, fast coupled ocean-atmosphere hurricane model in global climate model or climate reanalysis data</a:t>
            </a:r>
          </a:p>
          <a:p>
            <a:pPr>
              <a:buSzPct val="60000"/>
              <a:buBlip>
                <a:blip r:embed="rId3"/>
              </a:buBlip>
            </a:pPr>
            <a:r>
              <a:rPr lang="en-US" sz="3600" b="1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Coupled Hurricane Intensity prediction Model (CHIPS) has been used for 16 years to forecast real hurricanes in near-real time</a:t>
            </a:r>
            <a:endParaRPr lang="en-US" sz="3600" b="1" dirty="0">
              <a:solidFill>
                <a:srgbClr val="0F2AB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221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Time-dependent, axisymmetric model phrased in R </a:t>
            </a:r>
            <a:r>
              <a:rPr lang="en-US" sz="4000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space (CHIPS)</a:t>
            </a:r>
            <a:endParaRPr lang="en-US" sz="4000" dirty="0">
              <a:solidFill>
                <a:srgbClr val="0F2A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743200"/>
            <a:ext cx="8382000" cy="3581400"/>
          </a:xfrm>
        </p:spPr>
        <p:txBody>
          <a:bodyPr>
            <a:noAutofit/>
          </a:bodyPr>
          <a:lstStyle/>
          <a:p>
            <a:pPr>
              <a:buSzPct val="65000"/>
              <a:buBlip>
                <a:blip r:embed="rId4"/>
              </a:buBlip>
            </a:pPr>
            <a:r>
              <a:rPr lang="en-US" sz="2600" b="1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Hydrostatic and gradient balance above PBL</a:t>
            </a:r>
          </a:p>
          <a:p>
            <a:pPr>
              <a:buSzPct val="65000"/>
              <a:buBlip>
                <a:blip r:embed="rId4"/>
              </a:buBlip>
            </a:pPr>
            <a:r>
              <a:rPr lang="en-US" sz="2600" b="1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Moist adiabatic lapse rates on M surfaces above PBL</a:t>
            </a:r>
          </a:p>
          <a:p>
            <a:pPr>
              <a:buSzPct val="65000"/>
              <a:buBlip>
                <a:blip r:embed="rId4"/>
              </a:buBlip>
            </a:pPr>
            <a:r>
              <a:rPr lang="en-US" sz="2600" b="1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Boundary layer </a:t>
            </a:r>
            <a:r>
              <a:rPr lang="en-US" sz="2600" b="1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quasi-equilibrium convection</a:t>
            </a:r>
            <a:endParaRPr lang="en-US" sz="2600" b="1" dirty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>
              <a:buSzPct val="65000"/>
              <a:buBlip>
                <a:blip r:embed="rId4"/>
              </a:buBlip>
            </a:pPr>
            <a:r>
              <a:rPr lang="en-US" sz="2600" b="1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Deformation-based radial </a:t>
            </a:r>
            <a:r>
              <a:rPr lang="en-US" sz="2600" b="1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diffusion</a:t>
            </a:r>
          </a:p>
          <a:p>
            <a:pPr>
              <a:buSzPct val="65000"/>
              <a:buBlip>
                <a:blip r:embed="rId4"/>
              </a:buBlip>
            </a:pPr>
            <a:r>
              <a:rPr lang="en-US" sz="2600" b="1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Coupled to simple 1-D ocean model</a:t>
            </a:r>
          </a:p>
          <a:p>
            <a:pPr>
              <a:buSzPct val="65000"/>
              <a:buBlip>
                <a:blip r:embed="rId4"/>
              </a:buBlip>
            </a:pPr>
            <a:r>
              <a:rPr lang="en-US" sz="2600" b="1" i="1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Environmental wind shear effects parameterized</a:t>
            </a:r>
            <a:endParaRPr lang="en-US" sz="2600" b="1" i="1" dirty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2226" name="Object 2"/>
          <p:cNvGraphicFramePr>
            <a:graphicFrameLocks noChangeAspect="1"/>
          </p:cNvGraphicFramePr>
          <p:nvPr/>
        </p:nvGraphicFramePr>
        <p:xfrm>
          <a:off x="685800" y="1371600"/>
          <a:ext cx="2590800" cy="1042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Equation" r:id="rId5" imgW="977760" imgH="393480" progId="Equation.DSMT4">
                  <p:embed/>
                </p:oleObj>
              </mc:Choice>
              <mc:Fallback>
                <p:oleObj name="Equation" r:id="rId5" imgW="977760" imgH="393480" progId="Equation.DSMT4">
                  <p:embed/>
                  <p:pic>
                    <p:nvPicPr>
                      <p:cNvPr id="522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371600"/>
                        <a:ext cx="2590800" cy="1042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27" name="Object 3"/>
          <p:cNvGraphicFramePr>
            <a:graphicFrameLocks noChangeAspect="1"/>
          </p:cNvGraphicFramePr>
          <p:nvPr/>
        </p:nvGraphicFramePr>
        <p:xfrm>
          <a:off x="3657600" y="1371600"/>
          <a:ext cx="1884363" cy="1042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Equation" r:id="rId7" imgW="711000" imgH="393480" progId="Equation.DSMT4">
                  <p:embed/>
                </p:oleObj>
              </mc:Choice>
              <mc:Fallback>
                <p:oleObj name="Equation" r:id="rId7" imgW="711000" imgH="393480" progId="Equation.DSMT4">
                  <p:embed/>
                  <p:pic>
                    <p:nvPicPr>
                      <p:cNvPr id="5222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1371600"/>
                        <a:ext cx="1884363" cy="1042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6172200" y="1600200"/>
          <a:ext cx="24384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Equation" r:id="rId9" imgW="812520" imgH="203040" progId="Equation.DSMT4">
                  <p:embed/>
                </p:oleObj>
              </mc:Choice>
              <mc:Fallback>
                <p:oleObj name="Equation" r:id="rId9" imgW="812520" imgH="20304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1600200"/>
                        <a:ext cx="2438400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2733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3" name="Picture 3" descr="C:\Users\Kerry\Documents\HURR\Newgraphicsfiles\M_contour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90600"/>
            <a:ext cx="7083980" cy="5315639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Angular Momentum Distribution</a:t>
            </a:r>
            <a:endParaRPr lang="en-US" sz="3200" dirty="0">
              <a:solidFill>
                <a:srgbClr val="0F2A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27432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Altitude (km)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63246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Storm Center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828800" y="6019800"/>
            <a:ext cx="0" cy="3048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590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49" y="175345"/>
            <a:ext cx="7886700" cy="902957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RMS Intensity Error, 2009-2015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81" y="1216324"/>
            <a:ext cx="7315215" cy="54864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08362" y="1078302"/>
            <a:ext cx="4934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North Atlantic</a:t>
            </a:r>
          </a:p>
        </p:txBody>
      </p:sp>
    </p:spTree>
    <p:extLst>
      <p:ext uri="{BB962C8B-B14F-4D97-AF65-F5344CB8AC3E}">
        <p14:creationId xmlns:p14="http://schemas.microsoft.com/office/powerpoint/2010/main" val="113709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448" y="87353"/>
            <a:ext cx="4643529" cy="34839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123" y="3482088"/>
            <a:ext cx="4572613" cy="34307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16977" y="2209800"/>
            <a:ext cx="1869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Secondary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eyewalls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42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227" y="1070636"/>
            <a:ext cx="6691435" cy="56104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3046" y="320431"/>
            <a:ext cx="7705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Real-time forecasts at </a:t>
            </a:r>
            <a:r>
              <a:rPr lang="en-US" dirty="0">
                <a:hlinkClick r:id="rId3"/>
              </a:rPr>
              <a:t>http://wind.mit.edu/~</a:t>
            </a:r>
            <a:r>
              <a:rPr lang="en-US" dirty="0" smtClean="0">
                <a:hlinkClick r:id="rId3"/>
              </a:rPr>
              <a:t>emanuel/storm.html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9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49" y="175345"/>
            <a:ext cx="7886700" cy="902957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RMS Intensity Error, 2009-2015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81" y="1216324"/>
            <a:ext cx="7315215" cy="54864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08362" y="1078302"/>
            <a:ext cx="4934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Atlantic</a:t>
            </a:r>
          </a:p>
        </p:txBody>
      </p:sp>
    </p:spTree>
    <p:extLst>
      <p:ext uri="{BB962C8B-B14F-4D97-AF65-F5344CB8AC3E}">
        <p14:creationId xmlns:p14="http://schemas.microsoft.com/office/powerpoint/2010/main" val="306856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676400"/>
            <a:ext cx="8382000" cy="2362200"/>
          </a:xfrm>
        </p:spPr>
        <p:txBody>
          <a:bodyPr>
            <a:normAutofit/>
          </a:bodyPr>
          <a:lstStyle/>
          <a:p>
            <a:r>
              <a:rPr lang="en-US" sz="3800" b="1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How Can We Use This Model to Help Assess Hurricane Risk in Current and Future Climates?</a:t>
            </a:r>
            <a:endParaRPr lang="en-US" sz="3800" b="1" dirty="0">
              <a:solidFill>
                <a:srgbClr val="0F2A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44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914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Risk Assessment Approach: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19100" y="1181100"/>
            <a:ext cx="8382000" cy="5029200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r>
              <a:rPr lang="en-US" sz="2600" b="1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Step 1</a:t>
            </a:r>
            <a:r>
              <a:rPr lang="en-US" sz="2600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: Seed each ocean basin with a very large number of weak, randomly located cyclones</a:t>
            </a:r>
          </a:p>
          <a:p>
            <a:pPr>
              <a:lnSpc>
                <a:spcPct val="90000"/>
              </a:lnSpc>
              <a:buSzPct val="60000"/>
              <a:buBlip>
                <a:blip r:embed="rId3"/>
              </a:buBlip>
            </a:pPr>
            <a:endParaRPr lang="en-US" sz="2600" dirty="0" smtClean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r>
              <a:rPr lang="en-US" sz="2600" b="1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Step 2</a:t>
            </a:r>
            <a:r>
              <a:rPr lang="en-US" sz="2600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: Cyclones are assumed to move with the large scale atmospheric flow in which they are embedded, plus a correction for the earth’s rotation and </a:t>
            </a:r>
            <a:r>
              <a:rPr lang="en-US" sz="2600" dirty="0" err="1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sphericity</a:t>
            </a:r>
            <a:endParaRPr lang="en-US" sz="2600" dirty="0" smtClean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SzPct val="60000"/>
              <a:buBlip>
                <a:blip r:embed="rId3"/>
              </a:buBlip>
            </a:pPr>
            <a:endParaRPr lang="en-US" sz="2600" dirty="0" smtClean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r>
              <a:rPr lang="en-US" sz="2600" b="1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Step 3</a:t>
            </a:r>
            <a:r>
              <a:rPr lang="en-US" sz="2600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: Run the CHIPS model for each cyclone, and note how many achieve at least tropical storm strength</a:t>
            </a:r>
            <a:endParaRPr lang="en-US" sz="2400" dirty="0" smtClean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endParaRPr lang="en-US" sz="2600" dirty="0" smtClean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r>
              <a:rPr lang="en-US" sz="2600" b="1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Step 4:</a:t>
            </a:r>
            <a:r>
              <a:rPr lang="en-US" sz="2600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 Using the small fraction of surviving events, determine storm statistics. Can easily generate 100,000 events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63246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Details:  Emanuel et al., </a:t>
            </a:r>
            <a:r>
              <a:rPr lang="en-US" sz="24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Bull. Amer. Meteor. Soc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2008</a:t>
            </a:r>
            <a:endParaRPr lang="en-US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09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153400" cy="1706562"/>
          </a:xfrm>
        </p:spPr>
        <p:txBody>
          <a:bodyPr>
            <a:normAutofit/>
          </a:bodyPr>
          <a:lstStyle/>
          <a:p>
            <a:r>
              <a:rPr lang="en-US" sz="3300" dirty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Synthetic Track </a:t>
            </a:r>
            <a:r>
              <a:rPr lang="en-US" sz="3300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Generation:</a:t>
            </a:r>
            <a:r>
              <a:rPr lang="en-US" sz="3300" dirty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3300" dirty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3300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Generation of </a:t>
            </a:r>
            <a:r>
              <a:rPr lang="en-US" sz="3300" dirty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Synthetic Wind Time Series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819400"/>
            <a:ext cx="8229600" cy="3763963"/>
          </a:xfrm>
        </p:spPr>
        <p:txBody>
          <a:bodyPr>
            <a:normAutofit/>
          </a:bodyPr>
          <a:lstStyle/>
          <a:p>
            <a:pPr>
              <a:buSzPct val="70000"/>
              <a:buBlip>
                <a:blip r:embed="rId2"/>
              </a:buBlip>
            </a:pPr>
            <a:r>
              <a:rPr lang="en-US" sz="3000" b="1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Postulate </a:t>
            </a:r>
            <a:r>
              <a:rPr lang="en-US" sz="3000" b="1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that TCs move with vertically averaged environmental flow plus a “beta drift” </a:t>
            </a:r>
            <a:r>
              <a:rPr lang="en-US" sz="3000" b="1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correction</a:t>
            </a:r>
          </a:p>
          <a:p>
            <a:pPr>
              <a:buSzPct val="70000"/>
              <a:buNone/>
            </a:pPr>
            <a:endParaRPr lang="en-US" sz="3000" b="1" dirty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>
              <a:buSzPct val="70000"/>
              <a:buBlip>
                <a:blip r:embed="rId2"/>
              </a:buBlip>
            </a:pPr>
            <a:r>
              <a:rPr lang="en-US" sz="3000" b="1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Approximate “vertically averaged” by weighted mean of 850 and 250 hPa flow</a:t>
            </a:r>
          </a:p>
        </p:txBody>
      </p:sp>
    </p:spTree>
    <p:extLst>
      <p:ext uri="{BB962C8B-B14F-4D97-AF65-F5344CB8AC3E}">
        <p14:creationId xmlns:p14="http://schemas.microsoft.com/office/powerpoint/2010/main" val="257808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Global Hurricane Hazard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26824"/>
            <a:ext cx="8229600" cy="374584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About 10,000 deaths per year since 1971</a:t>
            </a:r>
          </a:p>
          <a:p>
            <a:endParaRPr lang="en-US" dirty="0"/>
          </a:p>
          <a:p>
            <a:r>
              <a:rPr lang="en-US" dirty="0" smtClean="0"/>
              <a:t>$700 Billion 2015 U.S. Dollars in Damages 	Annually since 1971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Global population exposed to hurricane 	hazards has tripled since 1970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52875" y="5991910"/>
            <a:ext cx="47339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EM-DAT, 2016: The OFDA/CRED International Disaster Database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563C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63C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://www.emdat.be/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14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Synthetic wind time series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286000"/>
            <a:ext cx="8229600" cy="3657600"/>
          </a:xfrm>
        </p:spPr>
        <p:txBody>
          <a:bodyPr>
            <a:normAutofit fontScale="92500"/>
          </a:bodyPr>
          <a:lstStyle/>
          <a:p>
            <a:pPr>
              <a:buSzPct val="70000"/>
              <a:buBlip>
                <a:blip r:embed="rId2"/>
              </a:buBlip>
            </a:pPr>
            <a:r>
              <a:rPr lang="en-US" b="1" dirty="0">
                <a:solidFill>
                  <a:srgbClr val="0F2AB1"/>
                </a:solidFill>
              </a:rPr>
              <a:t>Monthly mean, variances and co-variances from </a:t>
            </a:r>
            <a:r>
              <a:rPr lang="en-US" b="1" dirty="0" smtClean="0">
                <a:solidFill>
                  <a:srgbClr val="0F2AB1"/>
                </a:solidFill>
              </a:rPr>
              <a:t>re-analysis or global climate model data</a:t>
            </a:r>
            <a:endParaRPr lang="en-US" b="1" dirty="0">
              <a:solidFill>
                <a:srgbClr val="0F2AB1"/>
              </a:solidFill>
            </a:endParaRPr>
          </a:p>
          <a:p>
            <a:pPr>
              <a:buSzPct val="70000"/>
              <a:buBlip>
                <a:blip r:embed="rId2"/>
              </a:buBlip>
            </a:pPr>
            <a:endParaRPr lang="en-US" b="1" dirty="0">
              <a:solidFill>
                <a:srgbClr val="0F2AB1"/>
              </a:solidFill>
            </a:endParaRPr>
          </a:p>
          <a:p>
            <a:pPr>
              <a:buSzPct val="70000"/>
              <a:buBlip>
                <a:blip r:embed="rId2"/>
              </a:buBlip>
            </a:pPr>
            <a:r>
              <a:rPr lang="en-US" b="1" dirty="0">
                <a:solidFill>
                  <a:srgbClr val="0F2AB1"/>
                </a:solidFill>
              </a:rPr>
              <a:t>Synthetic time series constrained to have the correct monthly mean, variance, co-variances and an  </a:t>
            </a:r>
            <a:r>
              <a:rPr lang="el-GR" b="1" dirty="0" smtClean="0">
                <a:solidFill>
                  <a:srgbClr val="0F2AB1"/>
                </a:solidFill>
              </a:rPr>
              <a:t>ω</a:t>
            </a:r>
            <a:r>
              <a:rPr lang="en-US" b="1" baseline="30000" dirty="0" smtClean="0">
                <a:solidFill>
                  <a:srgbClr val="0F2AB1"/>
                </a:solidFill>
              </a:rPr>
              <a:t>-3</a:t>
            </a:r>
            <a:r>
              <a:rPr lang="en-US" b="1" dirty="0" smtClean="0">
                <a:solidFill>
                  <a:srgbClr val="0F2AB1"/>
                </a:solidFill>
              </a:rPr>
              <a:t> power </a:t>
            </a:r>
            <a:r>
              <a:rPr lang="en-US" b="1" dirty="0">
                <a:solidFill>
                  <a:srgbClr val="0F2AB1"/>
                </a:solidFill>
              </a:rPr>
              <a:t>series</a:t>
            </a:r>
          </a:p>
        </p:txBody>
      </p:sp>
    </p:spTree>
    <p:extLst>
      <p:ext uri="{BB962C8B-B14F-4D97-AF65-F5344CB8AC3E}">
        <p14:creationId xmlns:p14="http://schemas.microsoft.com/office/powerpoint/2010/main" val="308959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9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Calibration</a:t>
            </a:r>
          </a:p>
        </p:txBody>
      </p:sp>
      <p:sp>
        <p:nvSpPr>
          <p:cNvPr id="173060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2667000"/>
            <a:ext cx="8229600" cy="1981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Absolute genesis frequency calibrated to globe during the period 1980-2005</a:t>
            </a:r>
          </a:p>
        </p:txBody>
      </p:sp>
    </p:spTree>
    <p:extLst>
      <p:ext uri="{BB962C8B-B14F-4D97-AF65-F5344CB8AC3E}">
        <p14:creationId xmlns:p14="http://schemas.microsoft.com/office/powerpoint/2010/main" val="157162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" b="379"/>
          <a:stretch/>
        </p:blipFill>
        <p:spPr>
          <a:xfrm>
            <a:off x="400050" y="819151"/>
            <a:ext cx="8391525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1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304800"/>
            <a:ext cx="853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pitchFamily="34" charset="0"/>
              </a:rPr>
              <a:t>Comparison of Random Seeding Genesis Locations with Observations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F2A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pic>
        <p:nvPicPr>
          <p:cNvPr id="372737" name="Picture 1" descr="C:\Users\Kerry\Documents\Riskproject\Figures\genatl.png"/>
          <p:cNvPicPr>
            <a:picLocks noChangeAspect="1" noChangeArrowheads="1"/>
          </p:cNvPicPr>
          <p:nvPr/>
        </p:nvPicPr>
        <p:blipFill>
          <a:blip r:embed="rId2" cstate="print"/>
          <a:srcRect l="8631" r="12083"/>
          <a:stretch>
            <a:fillRect/>
          </a:stretch>
        </p:blipFill>
        <p:spPr bwMode="auto">
          <a:xfrm>
            <a:off x="304800" y="1524000"/>
            <a:ext cx="4200215" cy="3975100"/>
          </a:xfrm>
          <a:prstGeom prst="rect">
            <a:avLst/>
          </a:prstGeom>
          <a:noFill/>
        </p:spPr>
      </p:pic>
      <p:pic>
        <p:nvPicPr>
          <p:cNvPr id="372738" name="Picture 2" descr="C:\Users\Kerry\Documents\Riskproject\Figures\genbestal.png"/>
          <p:cNvPicPr>
            <a:picLocks noChangeAspect="1" noChangeArrowheads="1"/>
          </p:cNvPicPr>
          <p:nvPr/>
        </p:nvPicPr>
        <p:blipFill>
          <a:blip r:embed="rId3" cstate="print"/>
          <a:srcRect l="8631" r="12083"/>
          <a:stretch>
            <a:fillRect/>
          </a:stretch>
        </p:blipFill>
        <p:spPr bwMode="auto">
          <a:xfrm>
            <a:off x="4572000" y="1524000"/>
            <a:ext cx="4200196" cy="3975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475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5908" y="422031"/>
            <a:ext cx="7338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Top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100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out of </a:t>
            </a:r>
            <a:r>
              <a:rPr lang="en-US" sz="2400" dirty="0" smtClean="0">
                <a:solidFill>
                  <a:srgbClr val="0000FF"/>
                </a:solidFill>
                <a:latin typeface="Arial"/>
              </a:rPr>
              <a:t>2000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TCs Affecting </a:t>
            </a:r>
            <a:r>
              <a:rPr lang="en-US" sz="2400" dirty="0" smtClean="0">
                <a:solidFill>
                  <a:srgbClr val="0000FF"/>
                </a:solidFill>
                <a:latin typeface="Arial"/>
              </a:rPr>
              <a:t>Kyoto, 1981-2000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070" t="7998" r="5393" b="11697"/>
          <a:stretch/>
        </p:blipFill>
        <p:spPr>
          <a:xfrm>
            <a:off x="698016" y="1193605"/>
            <a:ext cx="8029532" cy="545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63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5908" y="422031"/>
            <a:ext cx="7338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rgbClr val="0000FF"/>
                </a:solidFill>
                <a:latin typeface="Arial"/>
              </a:rPr>
              <a:t>Same, but with top 20 historical tracks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584" t="10869" r="7024" b="12132"/>
          <a:stretch/>
        </p:blipFill>
        <p:spPr>
          <a:xfrm>
            <a:off x="835710" y="1375090"/>
            <a:ext cx="7691599" cy="519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72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454" r="19790"/>
          <a:stretch/>
        </p:blipFill>
        <p:spPr>
          <a:xfrm>
            <a:off x="2233648" y="918964"/>
            <a:ext cx="4795365" cy="58238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03450" y="125643"/>
            <a:ext cx="4774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Sample Kyoto track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54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797" r="9940"/>
          <a:stretch/>
        </p:blipFill>
        <p:spPr>
          <a:xfrm>
            <a:off x="1863701" y="618502"/>
            <a:ext cx="6128573" cy="598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18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35" y="561851"/>
            <a:ext cx="7718714" cy="560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88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200" r="13268"/>
          <a:stretch/>
        </p:blipFill>
        <p:spPr>
          <a:xfrm>
            <a:off x="1912562" y="939141"/>
            <a:ext cx="5367737" cy="53706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6073" y="265246"/>
            <a:ext cx="3762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Storm total rainfall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32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123825"/>
            <a:ext cx="8553450" cy="6610350"/>
          </a:xfrm>
          <a:prstGeom prst="rect">
            <a:avLst/>
          </a:prstGeom>
        </p:spPr>
      </p:pic>
      <p:sp>
        <p:nvSpPr>
          <p:cNvPr id="2" name="Right Brace 1"/>
          <p:cNvSpPr/>
          <p:nvPr/>
        </p:nvSpPr>
        <p:spPr>
          <a:xfrm>
            <a:off x="4162425" y="2705100"/>
            <a:ext cx="219075" cy="1285875"/>
          </a:xfrm>
          <a:prstGeom prst="rightBrac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43449" y="3163371"/>
            <a:ext cx="296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Privately insured… $$$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7591425" y="1171575"/>
            <a:ext cx="114300" cy="1333500"/>
          </a:xfrm>
          <a:prstGeom prst="rightBrac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20026" y="1171575"/>
            <a:ext cx="12382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Publicly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insured…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 $$$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16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animBg="1"/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142" y="1149942"/>
            <a:ext cx="7196907" cy="52229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1621" y="495591"/>
            <a:ext cx="5632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Rain rate at Kyoto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30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445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6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Cumulative Distribution of Storm Lifetime Peak Wind Speed, with Sample of </a:t>
            </a:r>
            <a:r>
              <a:rPr lang="en-US" sz="2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1755</a:t>
            </a:r>
            <a:r>
              <a:rPr lang="en-US" sz="26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Synthetic Tracks</a:t>
            </a:r>
          </a:p>
        </p:txBody>
      </p:sp>
      <p:pic>
        <p:nvPicPr>
          <p:cNvPr id="43011" name="Picture 3" descr="C:\Users\Kerry Emaanuel\Riskproject\atlanticrand4histo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838200"/>
            <a:ext cx="7571871" cy="5676651"/>
          </a:xfrm>
          <a:prstGeom prst="rect">
            <a:avLst/>
          </a:prstGeom>
          <a:noFill/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6934200" y="6216650"/>
            <a:ext cx="1981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cs typeface="Arial" charset="0"/>
              </a:rPr>
              <a:t>90% </a:t>
            </a:r>
            <a:r>
              <a:rPr lang="en-US" b="1" dirty="0">
                <a:solidFill>
                  <a:prstClr val="black"/>
                </a:solidFill>
                <a:cs typeface="Arial" charset="0"/>
              </a:rPr>
              <a:t>confidence bounds</a:t>
            </a:r>
          </a:p>
        </p:txBody>
      </p:sp>
    </p:spTree>
    <p:extLst>
      <p:ext uri="{BB962C8B-B14F-4D97-AF65-F5344CB8AC3E}">
        <p14:creationId xmlns:p14="http://schemas.microsoft.com/office/powerpoint/2010/main" val="159590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Return Periods</a:t>
            </a:r>
          </a:p>
        </p:txBody>
      </p:sp>
      <p:pic>
        <p:nvPicPr>
          <p:cNvPr id="18435" name="Picture 4" descr="C:\Documents and Settings\Kerry Emanuel\My Documents\riskproject\fig2c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914400"/>
            <a:ext cx="7572375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827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8747" y="215660"/>
            <a:ext cx="7665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Atlantic Annual Cycle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38" y="1010866"/>
            <a:ext cx="7840308" cy="54527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8747" y="6100653"/>
            <a:ext cx="11221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40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Kerry Emaanuel\Graphics\Transparent Figures\amm_freq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676400"/>
            <a:ext cx="8656638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81000" y="381000"/>
            <a:ext cx="838200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Captures effects of regional climate phenomena (e.g. ENSO, AMM)</a:t>
            </a:r>
          </a:p>
        </p:txBody>
      </p:sp>
    </p:spTree>
    <p:extLst>
      <p:ext uri="{BB962C8B-B14F-4D97-AF65-F5344CB8AC3E}">
        <p14:creationId xmlns:p14="http://schemas.microsoft.com/office/powerpoint/2010/main" val="362747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18" y="785991"/>
            <a:ext cx="7919050" cy="59415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92105" y="2018581"/>
            <a:ext cx="362309" cy="250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4068" y="232913"/>
            <a:ext cx="80829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0000FF"/>
                </a:solidFill>
              </a:rPr>
              <a:t>Captures Much of the Observed North Atlantic Interannual Variability</a:t>
            </a:r>
            <a:endParaRPr lang="en-US" sz="22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77706" y="2389517"/>
            <a:ext cx="14664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30000" dirty="0" smtClean="0"/>
              <a:t>2</a:t>
            </a:r>
            <a:r>
              <a:rPr lang="en-US" dirty="0" smtClean="0"/>
              <a:t>=0.65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56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29" y="1095548"/>
            <a:ext cx="7594077" cy="55640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8574" y="224287"/>
            <a:ext cx="81605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North Atlantic Major Hurricanes Downscaled from NOAA 20</a:t>
            </a:r>
            <a:r>
              <a:rPr lang="en-US" sz="2000" b="1" baseline="30000" dirty="0" smtClean="0">
                <a:solidFill>
                  <a:srgbClr val="0000FF"/>
                </a:solidFill>
              </a:rPr>
              <a:t>th</a:t>
            </a:r>
            <a:r>
              <a:rPr lang="en-US" sz="2000" b="1" dirty="0" smtClean="0">
                <a:solidFill>
                  <a:srgbClr val="0000FF"/>
                </a:solidFill>
              </a:rPr>
              <a:t> Century Reanalysis </a:t>
            </a:r>
          </a:p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(Forced by sea surface temperature, surface pressure, and sea ice only)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55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91" y="1104175"/>
            <a:ext cx="7558753" cy="55381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8574" y="224287"/>
            <a:ext cx="81605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North Atlantic Major Hurricanes Downscaled from NOAA 20</a:t>
            </a:r>
            <a:r>
              <a:rPr lang="en-US" sz="2000" b="1" baseline="30000" dirty="0" smtClean="0">
                <a:solidFill>
                  <a:srgbClr val="0000FF"/>
                </a:solidFill>
              </a:rPr>
              <a:t>th</a:t>
            </a:r>
            <a:r>
              <a:rPr lang="en-US" sz="2000" b="1" dirty="0" smtClean="0">
                <a:solidFill>
                  <a:srgbClr val="0000FF"/>
                </a:solidFill>
              </a:rPr>
              <a:t> Century Reanalysis </a:t>
            </a:r>
          </a:p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(Forced by sea surface temperature, surface pressure, and sea ice only)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56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3NYmeshes_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7248" y="923544"/>
            <a:ext cx="5715000" cy="5715000"/>
          </a:xfrm>
          <a:prstGeom prst="rect">
            <a:avLst/>
          </a:prstGeom>
        </p:spPr>
      </p:pic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1854679" y="228600"/>
            <a:ext cx="584152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Storm Surge </a:t>
            </a:r>
            <a:r>
              <a:rPr lang="en-US" sz="2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Simulation (Ning Lin)</a:t>
            </a:r>
            <a:endParaRPr lang="en-US" sz="2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4572000" y="1905000"/>
            <a:ext cx="3048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641" name="TextBox 5"/>
          <p:cNvSpPr txBox="1">
            <a:spLocks noChangeArrowheads="1"/>
          </p:cNvSpPr>
          <p:nvPr/>
        </p:nvSpPr>
        <p:spPr bwMode="auto">
          <a:xfrm>
            <a:off x="3352800" y="1411669"/>
            <a:ext cx="143821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SLOSH mesh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~ 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600" baseline="30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m</a:t>
            </a:r>
            <a:endParaRPr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642" name="Straight Arrow Connector 7"/>
          <p:cNvCxnSpPr>
            <a:cxnSpLocks noChangeShapeType="1"/>
            <a:stCxn id="26643" idx="2"/>
          </p:cNvCxnSpPr>
          <p:nvPr/>
        </p:nvCxnSpPr>
        <p:spPr bwMode="auto">
          <a:xfrm rot="5400000">
            <a:off x="7718902" y="1878317"/>
            <a:ext cx="329624" cy="382990"/>
          </a:xfrm>
          <a:prstGeom prst="straightConnector1">
            <a:avLst/>
          </a:prstGeom>
          <a:noFill/>
          <a:ln w="9525" algn="ctr">
            <a:solidFill>
              <a:srgbClr val="CC04B4"/>
            </a:solidFill>
            <a:round/>
            <a:headEnd/>
            <a:tailEnd type="arrow" w="med" len="med"/>
          </a:ln>
        </p:spPr>
      </p:cxnSp>
      <p:sp>
        <p:nvSpPr>
          <p:cNvPr id="26643" name="TextBox 8"/>
          <p:cNvSpPr txBox="1">
            <a:spLocks noChangeArrowheads="1"/>
          </p:cNvSpPr>
          <p:nvPr/>
        </p:nvSpPr>
        <p:spPr bwMode="auto">
          <a:xfrm>
            <a:off x="7311218" y="1320225"/>
            <a:ext cx="152798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CA0697"/>
                </a:solidFill>
                <a:latin typeface="Arial" pitchFamily="34" charset="0"/>
                <a:cs typeface="Arial" pitchFamily="34" charset="0"/>
              </a:rPr>
              <a:t>ADCIRC mesh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CA0697"/>
                </a:solidFill>
                <a:latin typeface="Arial" pitchFamily="34" charset="0"/>
                <a:cs typeface="Arial" pitchFamily="34" charset="0"/>
              </a:rPr>
              <a:t>~ </a:t>
            </a:r>
            <a:r>
              <a:rPr lang="en-US" sz="1600" dirty="0" smtClean="0">
                <a:solidFill>
                  <a:srgbClr val="CC04B4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600" baseline="30000" dirty="0" smtClean="0">
                <a:solidFill>
                  <a:srgbClr val="CC04B4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600" dirty="0" smtClean="0">
                <a:solidFill>
                  <a:srgbClr val="CC04B4"/>
                </a:solidFill>
                <a:latin typeface="Arial" pitchFamily="34" charset="0"/>
                <a:cs typeface="Arial" pitchFamily="34" charset="0"/>
              </a:rPr>
              <a:t> m</a:t>
            </a:r>
            <a:endParaRPr lang="en-US" sz="1600" dirty="0">
              <a:solidFill>
                <a:srgbClr val="CC04B4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533400" y="2362200"/>
            <a:ext cx="3048000" cy="2286000"/>
            <a:chOff x="228600" y="2209800"/>
            <a:chExt cx="3200400" cy="2514600"/>
          </a:xfrm>
        </p:grpSpPr>
        <p:pic>
          <p:nvPicPr>
            <p:cNvPr id="13" name="Content Placeholder 2" descr="NY.jpg"/>
            <p:cNvPicPr preferRelativeResize="0">
              <a:picLocks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228600" y="2209800"/>
              <a:ext cx="3200400" cy="2514600"/>
            </a:xfrm>
            <a:prstGeom prst="rect">
              <a:avLst/>
            </a:prstGeom>
            <a:noFill/>
            <a:ln w="38100" cap="sq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6638" name="Rectangle 13"/>
            <p:cNvSpPr>
              <a:spLocks noChangeArrowheads="1"/>
            </p:cNvSpPr>
            <p:nvPr/>
          </p:nvSpPr>
          <p:spPr bwMode="auto">
            <a:xfrm>
              <a:off x="1905000" y="2819400"/>
              <a:ext cx="1325563" cy="338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FFFF00"/>
                  </a:solidFill>
                  <a:latin typeface="Arial" charset="0"/>
                  <a:cs typeface="Arial" charset="0"/>
                </a:rPr>
                <a:t>Battery</a:t>
              </a:r>
              <a:endParaRPr lang="en-US" sz="1400" dirty="0">
                <a:solidFill>
                  <a:srgbClr val="FFFF00"/>
                </a:solidFill>
                <a:latin typeface="Arial" charset="0"/>
                <a:cs typeface="Arial" charset="0"/>
              </a:endParaRPr>
            </a:p>
          </p:txBody>
        </p:sp>
      </p:grpSp>
      <p:cxnSp>
        <p:nvCxnSpPr>
          <p:cNvPr id="26629" name="Straight Connector 20"/>
          <p:cNvCxnSpPr>
            <a:cxnSpLocks noChangeShapeType="1"/>
          </p:cNvCxnSpPr>
          <p:nvPr/>
        </p:nvCxnSpPr>
        <p:spPr bwMode="auto">
          <a:xfrm rot="16200000" flipH="1">
            <a:off x="3543300" y="2476500"/>
            <a:ext cx="1219200" cy="9906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6630" name="Straight Connector 22"/>
          <p:cNvCxnSpPr>
            <a:cxnSpLocks noChangeShapeType="1"/>
          </p:cNvCxnSpPr>
          <p:nvPr/>
        </p:nvCxnSpPr>
        <p:spPr bwMode="auto">
          <a:xfrm flipV="1">
            <a:off x="3581400" y="3657600"/>
            <a:ext cx="1066800" cy="9906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6635" name="TextBox 14"/>
          <p:cNvSpPr txBox="1">
            <a:spLocks noChangeArrowheads="1"/>
          </p:cNvSpPr>
          <p:nvPr/>
        </p:nvSpPr>
        <p:spPr bwMode="auto">
          <a:xfrm>
            <a:off x="381041" y="5105410"/>
            <a:ext cx="243835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ADCIRC model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i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Luettich</a:t>
            </a:r>
            <a:r>
              <a:rPr lang="en-US" i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et al. 1992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633" name="TextBox 12"/>
          <p:cNvSpPr txBox="1">
            <a:spLocks noChangeArrowheads="1"/>
          </p:cNvSpPr>
          <p:nvPr/>
        </p:nvSpPr>
        <p:spPr bwMode="auto">
          <a:xfrm>
            <a:off x="76200" y="1143025"/>
            <a:ext cx="3048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SLOSH model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i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Jelesnianski</a:t>
            </a:r>
            <a:r>
              <a:rPr lang="en-US" i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et al. 1992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Straight Arrow Connector 7"/>
          <p:cNvCxnSpPr>
            <a:cxnSpLocks noChangeShapeType="1"/>
          </p:cNvCxnSpPr>
          <p:nvPr/>
        </p:nvCxnSpPr>
        <p:spPr bwMode="auto">
          <a:xfrm rot="16200000" flipV="1">
            <a:off x="7543800" y="5334000"/>
            <a:ext cx="304800" cy="304800"/>
          </a:xfrm>
          <a:prstGeom prst="straightConnector1">
            <a:avLst/>
          </a:prstGeom>
          <a:noFill/>
          <a:ln w="9525" algn="ctr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arrow" w="med" len="med"/>
          </a:ln>
        </p:spPr>
      </p:cxnSp>
      <p:sp>
        <p:nvSpPr>
          <p:cNvPr id="22" name="TextBox 8"/>
          <p:cNvSpPr txBox="1">
            <a:spLocks noChangeArrowheads="1"/>
          </p:cNvSpPr>
          <p:nvPr/>
        </p:nvSpPr>
        <p:spPr bwMode="auto">
          <a:xfrm>
            <a:off x="7162800" y="5638800"/>
            <a:ext cx="152798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ADCIRC mesh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~ </a:t>
            </a:r>
            <a:r>
              <a:rPr lang="en-US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600" baseline="30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</a:t>
            </a:r>
            <a:endParaRPr lang="en-US" sz="1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010400" y="6172200"/>
            <a:ext cx="18036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600" i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Colle</a:t>
            </a:r>
            <a:r>
              <a:rPr lang="en-US" sz="1600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et al. 2008</a:t>
            </a:r>
            <a:r>
              <a:rPr lang="en-US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1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01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cep_surge&amp;tide_returnC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7807" y="274954"/>
            <a:ext cx="7628857" cy="5719448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4905375" y="3952875"/>
            <a:ext cx="9525" cy="7810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767137" y="4667250"/>
            <a:ext cx="2276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Sandy:  ~ 400 years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89837"/>
            <a:ext cx="9498391" cy="7681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063" y="3384062"/>
            <a:ext cx="1299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Sandy, 2012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" name="Straight Arrow Connector 7"/>
          <p:cNvCxnSpPr>
            <a:stCxn id="3" idx="3"/>
          </p:cNvCxnSpPr>
          <p:nvPr/>
        </p:nvCxnSpPr>
        <p:spPr>
          <a:xfrm>
            <a:off x="1377551" y="3568728"/>
            <a:ext cx="2714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048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iss007e14908"/>
          <p:cNvPicPr>
            <a:picLocks noChangeAspect="1" noChangeArrowheads="1"/>
          </p:cNvPicPr>
          <p:nvPr/>
        </p:nvPicPr>
        <p:blipFill>
          <a:blip r:embed="rId3" cstate="print">
            <a:lum bright="36000" contrast="-54000"/>
          </a:blip>
          <a:srcRect b="421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Windstorms Account for Bulk of Insured Losses Worldwide</a:t>
            </a:r>
          </a:p>
        </p:txBody>
      </p:sp>
      <p:pic>
        <p:nvPicPr>
          <p:cNvPr id="29700" name="Picture 4" descr="C:\Users\Kerry Emaanuel\Graphics\Transparent Figures\2006_losse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1454150"/>
            <a:ext cx="6702425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4815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470025"/>
          </a:xfrm>
        </p:spPr>
        <p:txBody>
          <a:bodyPr/>
          <a:lstStyle/>
          <a:p>
            <a:r>
              <a:rPr lang="en-US" dirty="0" smtClean="0"/>
              <a:t>Predicting Rainfall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04999"/>
            <a:ext cx="6400800" cy="420663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CHIPS models predicts updraft and downdraft convective mass flux as a function of time and potential radius, BUT:</a:t>
            </a:r>
          </a:p>
          <a:p>
            <a:r>
              <a:rPr lang="en-US" dirty="0" smtClean="0"/>
              <a:t>Storing these variables at all radii would increase overall storage requirements by a factor of ~50</a:t>
            </a:r>
          </a:p>
          <a:p>
            <a:r>
              <a:rPr lang="en-US" dirty="0" smtClean="0"/>
              <a:t>(We are dealing with 10,000-100,000 individual events)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36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8123" y="1594338"/>
            <a:ext cx="8229600" cy="4009293"/>
          </a:xfrm>
        </p:spPr>
        <p:txBody>
          <a:bodyPr>
            <a:normAutofit/>
          </a:bodyPr>
          <a:lstStyle/>
          <a:p>
            <a:pPr algn="l"/>
            <a:r>
              <a:rPr lang="en-US" sz="3200" i="1" dirty="0" smtClean="0">
                <a:effectLst/>
              </a:rPr>
              <a:t>Basic strategy</a:t>
            </a:r>
            <a:r>
              <a:rPr lang="en-US" sz="3200" dirty="0" smtClean="0">
                <a:effectLst/>
              </a:rPr>
              <a:t>: Reconstruct time-evolving </a:t>
            </a:r>
            <a:br>
              <a:rPr lang="en-US" sz="3200" dirty="0" smtClean="0">
                <a:effectLst/>
              </a:rPr>
            </a:br>
            <a:r>
              <a:rPr lang="en-US" sz="3200" dirty="0" smtClean="0">
                <a:effectLst/>
              </a:rPr>
              <a:t>2-D wind field by fitting a canonical radial wind profile to predicted values of </a:t>
            </a:r>
            <a:r>
              <a:rPr lang="en-US" sz="3200" dirty="0" err="1" smtClean="0">
                <a:effectLst/>
              </a:rPr>
              <a:t>V</a:t>
            </a:r>
            <a:r>
              <a:rPr lang="en-US" sz="3200" baseline="-25000" dirty="0" err="1" smtClean="0">
                <a:effectLst/>
              </a:rPr>
              <a:t>max</a:t>
            </a:r>
            <a:r>
              <a:rPr lang="en-US" sz="3200" dirty="0" smtClean="0">
                <a:effectLst/>
              </a:rPr>
              <a:t> and </a:t>
            </a:r>
            <a:r>
              <a:rPr lang="en-US" sz="3200" dirty="0" err="1" smtClean="0">
                <a:effectLst/>
              </a:rPr>
              <a:t>r</a:t>
            </a:r>
            <a:r>
              <a:rPr lang="en-US" sz="3200" baseline="-25000" dirty="0" err="1" smtClean="0">
                <a:effectLst/>
              </a:rPr>
              <a:t>max</a:t>
            </a:r>
            <a:r>
              <a:rPr lang="en-US" sz="3200" dirty="0" smtClean="0">
                <a:effectLst/>
              </a:rPr>
              <a:t> and adding a constant background wind. Allow resulting vortex to interact with background wind and thermodynamic fields.</a:t>
            </a:r>
            <a:endParaRPr lang="en-US" sz="3200" dirty="0"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5262" y="333556"/>
            <a:ext cx="83624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Rainfall calculated using quasi-balanced dynamics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23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QB is fine, but how do we evaluate how well it works?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75738"/>
          </a:xfrm>
        </p:spPr>
        <p:txBody>
          <a:bodyPr/>
          <a:lstStyle/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Evaluation of rainfall predictions against observations is tough!</a:t>
            </a:r>
          </a:p>
          <a:p>
            <a:pPr lvl="1">
              <a:buSzPct val="70000"/>
              <a:buBlip>
                <a:blip r:embed="rId2"/>
              </a:buBlip>
            </a:pPr>
            <a:r>
              <a:rPr lang="en-US" dirty="0" smtClean="0"/>
              <a:t>Only 32 years of NEXRAD data</a:t>
            </a:r>
          </a:p>
          <a:p>
            <a:pPr lvl="1">
              <a:buSzPct val="70000"/>
              <a:buBlip>
                <a:blip r:embed="rId2"/>
              </a:buBlip>
            </a:pPr>
            <a:r>
              <a:rPr lang="en-US" dirty="0" smtClean="0"/>
              <a:t>Rain gauges go back much further in time but can be unreliable in strong winds and are subject to large sampling error</a:t>
            </a:r>
          </a:p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We used both radar and gauge data and averaged both over circles of 100 km radius of 35 radar sites. (</a:t>
            </a:r>
            <a:r>
              <a:rPr lang="en-US" sz="2400" i="1" dirty="0" err="1" smtClean="0"/>
              <a:t>Feldmann</a:t>
            </a:r>
            <a:r>
              <a:rPr lang="en-US" sz="2400" i="1" dirty="0" smtClean="0"/>
              <a:t> and Emanuel, 2019, in review)</a:t>
            </a:r>
          </a:p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Many thanks to Monika </a:t>
            </a:r>
            <a:r>
              <a:rPr lang="en-US" dirty="0" err="1" smtClean="0"/>
              <a:t>Feldmann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2013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124" y="965311"/>
            <a:ext cx="7815545" cy="53026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00554" y="257908"/>
            <a:ext cx="599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NEXRAD Sites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62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2585" y="367323"/>
            <a:ext cx="5736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Some Examples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048" y="890543"/>
            <a:ext cx="7024120" cy="54894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91631" y="1638555"/>
            <a:ext cx="1864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Estimated gauge sampling error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290646" y="3055815"/>
            <a:ext cx="765908" cy="9378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290646" y="2532595"/>
            <a:ext cx="1864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Estimated radar sampling error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438769" y="2161775"/>
            <a:ext cx="531446" cy="12031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640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1718"/>
            <a:ext cx="4992764" cy="3901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6787" y="1321718"/>
            <a:ext cx="4992764" cy="390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62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874" y="1345163"/>
            <a:ext cx="4992764" cy="3901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8972" y="1345163"/>
            <a:ext cx="4992764" cy="390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7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Effects of Climate Change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 More moisture in boundary layer</a:t>
            </a:r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Stronger storms but more compact inner 	regions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Possibly larger storm diameters</a:t>
            </a:r>
          </a:p>
          <a:p>
            <a:endParaRPr lang="en-US" dirty="0"/>
          </a:p>
          <a:p>
            <a:r>
              <a:rPr lang="en-US" dirty="0" smtClean="0"/>
              <a:t>Storms may be moving faster or slower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00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835" y="1748435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T</a:t>
            </a:r>
            <a:r>
              <a:rPr lang="en-US" dirty="0" smtClean="0">
                <a:solidFill>
                  <a:srgbClr val="0000FF"/>
                </a:solidFill>
              </a:rPr>
              <a:t>aking Climate Change Into Account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16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73" y="1137719"/>
            <a:ext cx="7469989" cy="5604641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503208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Global Hurricane Power under RCP 8.5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Six CMIP5 Models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48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10784" y="6392710"/>
            <a:ext cx="47339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EM-DAT,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2018: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OFDA/CRED International Disaster Database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563C2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"/>
              </a:rPr>
              <a:t>http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63C2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"/>
              </a:rPr>
              <a:t>://www.emdat.be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563C2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"/>
              </a:rPr>
              <a:t>/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GDP correction from Federal Reserve Bank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27" y="789354"/>
            <a:ext cx="7731711" cy="523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8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climate&amp;1.1ro_stormtideSLR1m_returnC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57200" y="1051560"/>
            <a:ext cx="9827726" cy="4663440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165412" y="102025"/>
            <a:ext cx="69342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GCM flood height return level, Battery, Manhattan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(assuming SLR of 1 m for the future climate 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2" name="Group 85"/>
          <p:cNvGrpSpPr/>
          <p:nvPr/>
        </p:nvGrpSpPr>
        <p:grpSpPr>
          <a:xfrm>
            <a:off x="609601" y="2514600"/>
            <a:ext cx="5644895" cy="2859024"/>
            <a:chOff x="609601" y="2514600"/>
            <a:chExt cx="5644895" cy="2859024"/>
          </a:xfrm>
        </p:grpSpPr>
        <p:cxnSp>
          <p:nvCxnSpPr>
            <p:cNvPr id="6" name="Straight Arrow Connector 5"/>
            <p:cNvCxnSpPr/>
            <p:nvPr/>
          </p:nvCxnSpPr>
          <p:spPr>
            <a:xfrm rot="5400000" flipH="1" flipV="1">
              <a:off x="1638697" y="2856309"/>
              <a:ext cx="534194" cy="158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rot="5400000" flipH="1" flipV="1">
              <a:off x="5961888" y="2780903"/>
              <a:ext cx="534194" cy="158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1658112" y="5066109"/>
              <a:ext cx="534194" cy="158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5400000" flipH="1" flipV="1">
              <a:off x="5936710" y="5061934"/>
              <a:ext cx="621792" cy="158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rot="5400000">
              <a:off x="5218906" y="2780506"/>
              <a:ext cx="533400" cy="158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rot="5400000">
              <a:off x="4991894" y="5056632"/>
              <a:ext cx="533400" cy="158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rot="10800000">
              <a:off x="609601" y="2589211"/>
              <a:ext cx="1295400" cy="158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rot="10800000">
              <a:off x="667512" y="4799012"/>
              <a:ext cx="1280160" cy="158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 flipH="1">
              <a:off x="5230368" y="4745736"/>
              <a:ext cx="1024128" cy="1139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 flipH="1" flipV="1">
              <a:off x="5486400" y="2514600"/>
              <a:ext cx="719328" cy="8812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86"/>
          <p:cNvGrpSpPr/>
          <p:nvPr/>
        </p:nvGrpSpPr>
        <p:grpSpPr>
          <a:xfrm>
            <a:off x="1346111" y="2234489"/>
            <a:ext cx="5740488" cy="3081528"/>
            <a:chOff x="1346249" y="2246681"/>
            <a:chExt cx="5731594" cy="3081528"/>
          </a:xfrm>
        </p:grpSpPr>
        <p:cxnSp>
          <p:nvCxnSpPr>
            <p:cNvPr id="22" name="Straight Arrow Connector 21"/>
            <p:cNvCxnSpPr/>
            <p:nvPr/>
          </p:nvCxnSpPr>
          <p:spPr>
            <a:xfrm rot="16320000" flipV="1">
              <a:off x="2328084" y="2737120"/>
              <a:ext cx="694944" cy="20542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rot="5400000">
              <a:off x="1127760" y="2709673"/>
              <a:ext cx="640080" cy="1588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rot="16200000" flipV="1">
              <a:off x="6653872" y="2663957"/>
              <a:ext cx="841248" cy="6695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rot="5400000">
              <a:off x="6143332" y="2653941"/>
              <a:ext cx="804672" cy="794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rot="16320000" flipV="1">
              <a:off x="2331400" y="4930679"/>
              <a:ext cx="713232" cy="20542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rot="5400000">
              <a:off x="1015075" y="4913377"/>
              <a:ext cx="722376" cy="1588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rot="16200000" flipV="1">
              <a:off x="6568645" y="4895093"/>
              <a:ext cx="859536" cy="6695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rot="5400000">
              <a:off x="6086648" y="4887468"/>
              <a:ext cx="786384" cy="794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 rot="10800000">
              <a:off x="1447800" y="2407920"/>
              <a:ext cx="1219200" cy="1588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 rot="10800000">
              <a:off x="1346249" y="4582604"/>
              <a:ext cx="1342085" cy="1588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 rot="10800000">
              <a:off x="6453972" y="4489704"/>
              <a:ext cx="547790" cy="1588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rot="10800000">
              <a:off x="6541618" y="2251208"/>
              <a:ext cx="529530" cy="1588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4"/>
          <p:cNvSpPr>
            <a:spLocks noChangeArrowheads="1"/>
          </p:cNvSpPr>
          <p:nvPr/>
        </p:nvSpPr>
        <p:spPr bwMode="auto">
          <a:xfrm>
            <a:off x="381000" y="5638800"/>
            <a:ext cx="10668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Black: Current climate (1981-2000)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7D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Blue: A1B future climate (2081-2100)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Red: A1B future climate (2081-2100) with 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</a:t>
            </a:r>
            <a:r>
              <a:rPr kumimoji="0" lang="en-US" sz="1600" b="1" i="1" u="none" strike="noStrike" kern="1200" cap="none" spc="0" normalizeH="0" baseline="-250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0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increased by 10% and </a:t>
            </a:r>
            <a:r>
              <a:rPr kumimoji="0" lang="en-US" sz="1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</a:t>
            </a:r>
            <a:r>
              <a:rPr kumimoji="0" lang="en-US" sz="1600" b="1" i="1" u="none" strike="noStrike" kern="1200" cap="none" spc="0" normalizeH="0" baseline="-2500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increased by 21%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0" name="Rectangle 23"/>
          <p:cNvSpPr>
            <a:spLocks noChangeArrowheads="1"/>
          </p:cNvSpPr>
          <p:nvPr/>
        </p:nvSpPr>
        <p:spPr bwMode="auto">
          <a:xfrm>
            <a:off x="7391400" y="6488113"/>
            <a:ext cx="2057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Lin et al.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(2012)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37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144"/>
            <a:ext cx="8835779" cy="6248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0792" y="6211669"/>
            <a:ext cx="88357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Aerts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C. J. H. J., W. J. W.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Botzen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K. Emanuel, N. Lin, H. de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Moel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and E. O. Michel-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Kerjan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2014: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hlinkClick r:id="rId3"/>
              </a:rPr>
              <a:t>Evaluating flood resilience strategies for coastal megacities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Science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344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473-475.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12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6" y="685800"/>
            <a:ext cx="9139798" cy="6019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76200"/>
            <a:ext cx="678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Benefit-Cost Ratios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F2A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443831" y="215153"/>
            <a:ext cx="0" cy="470647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7919422" y="215153"/>
            <a:ext cx="0" cy="470647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896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13" y="928359"/>
            <a:ext cx="4304537" cy="5741176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767444" y="984202"/>
            <a:ext cx="3933316" cy="5407207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Second-deadliest </a:t>
            </a:r>
            <a:r>
              <a:rPr lang="en-US" sz="2000" dirty="0"/>
              <a:t>tropical cyclone recorded in the South-West Indian Ocean </a:t>
            </a:r>
            <a:r>
              <a:rPr lang="en-US" sz="2000" dirty="0" smtClean="0"/>
              <a:t>basin</a:t>
            </a:r>
          </a:p>
          <a:p>
            <a:r>
              <a:rPr lang="en-US" sz="2000" dirty="0" smtClean="0"/>
              <a:t>Third-deadliest </a:t>
            </a:r>
            <a:r>
              <a:rPr lang="en-US" sz="2000" dirty="0"/>
              <a:t>tropical cyclone on </a:t>
            </a:r>
            <a:r>
              <a:rPr lang="en-US" sz="2000" dirty="0" smtClean="0"/>
              <a:t>record in the southern hemisphere</a:t>
            </a:r>
          </a:p>
          <a:p>
            <a:r>
              <a:rPr lang="en-US" sz="2000" dirty="0" smtClean="0"/>
              <a:t>Peak winds of 100 knots</a:t>
            </a:r>
          </a:p>
          <a:p>
            <a:r>
              <a:rPr lang="en-US" sz="2000" dirty="0" smtClean="0"/>
              <a:t>&gt; 500 mm rainfall in some locations</a:t>
            </a:r>
          </a:p>
          <a:p>
            <a:r>
              <a:rPr lang="en-US" sz="2000" dirty="0" smtClean="0"/>
              <a:t>Storm surge of 4.4 m at Beira</a:t>
            </a:r>
          </a:p>
          <a:p>
            <a:r>
              <a:rPr lang="en-US" sz="2000" dirty="0" smtClean="0"/>
              <a:t>~90% of Beira destroyed</a:t>
            </a:r>
          </a:p>
          <a:p>
            <a:r>
              <a:rPr lang="en-US" sz="2000" dirty="0" smtClean="0"/>
              <a:t>&gt; 1,000 lives lost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10137" y="125642"/>
            <a:ext cx="5500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Tropical Cyclone </a:t>
            </a:r>
            <a:r>
              <a:rPr lang="en-US" sz="2400" dirty="0" err="1" smtClean="0"/>
              <a:t>Idai</a:t>
            </a:r>
            <a:r>
              <a:rPr lang="en-US" sz="2400" dirty="0" smtClean="0"/>
              <a:t>, 2019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9119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129" y="272225"/>
            <a:ext cx="6256110" cy="46138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44598" y="5103674"/>
            <a:ext cx="75664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Rainfall </a:t>
            </a:r>
            <a:r>
              <a:rPr lang="en-US" sz="1600" dirty="0"/>
              <a:t>accumulation from March 13 to March 20, 2019. Many areas received as much as 50 centimeters (20 inches) of rain. These data are remotely-sensed estimates that come from the Integrated Multi-Satellite Retrievals (IMERG), a product of the Global Precipitation Measurement (GPM) mission. Local rainfall amounts can be significantly higher when measured from the ground. Credit: NASA</a:t>
            </a:r>
          </a:p>
        </p:txBody>
      </p:sp>
    </p:spTree>
    <p:extLst>
      <p:ext uri="{BB962C8B-B14F-4D97-AF65-F5344CB8AC3E}">
        <p14:creationId xmlns:p14="http://schemas.microsoft.com/office/powerpoint/2010/main" val="291527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98" y="845234"/>
            <a:ext cx="7766556" cy="5269378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4746504" y="1235487"/>
            <a:ext cx="13960" cy="50047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285813" y="6282116"/>
            <a:ext cx="921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00FF"/>
                </a:solidFill>
              </a:rPr>
              <a:t>Idai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3899" y="279206"/>
            <a:ext cx="5884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Based on 7 CMIP5 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54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72" y="849992"/>
            <a:ext cx="8078476" cy="548100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792061" y="1277368"/>
            <a:ext cx="13960" cy="49349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345330" y="6212336"/>
            <a:ext cx="921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00FF"/>
                </a:solidFill>
              </a:rPr>
              <a:t>Idai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06" y="977221"/>
            <a:ext cx="4261387" cy="568362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7139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Typhoon </a:t>
            </a:r>
            <a:r>
              <a:rPr lang="en-US" sz="3200" dirty="0" err="1" smtClean="0"/>
              <a:t>Jebi</a:t>
            </a:r>
            <a:r>
              <a:rPr lang="en-US" sz="3200" dirty="0" smtClean="0"/>
              <a:t>, 2018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69722" y="1600200"/>
            <a:ext cx="4017078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Strongest </a:t>
            </a:r>
            <a:r>
              <a:rPr lang="en-US" sz="2000" dirty="0"/>
              <a:t>typhoon to strike Japan since Typhoon </a:t>
            </a:r>
            <a:r>
              <a:rPr lang="en-US" sz="2000" dirty="0" err="1"/>
              <a:t>Yancy</a:t>
            </a:r>
            <a:r>
              <a:rPr lang="en-US" sz="2000" dirty="0"/>
              <a:t> in </a:t>
            </a:r>
            <a:r>
              <a:rPr lang="en-US" sz="2000" dirty="0" smtClean="0"/>
              <a:t>1993</a:t>
            </a:r>
          </a:p>
          <a:p>
            <a:r>
              <a:rPr lang="en-US" sz="2000" dirty="0" smtClean="0"/>
              <a:t>90 </a:t>
            </a:r>
            <a:r>
              <a:rPr lang="en-US" sz="2000" dirty="0" err="1" smtClean="0"/>
              <a:t>kts</a:t>
            </a:r>
            <a:r>
              <a:rPr lang="en-US" sz="2000" dirty="0" smtClean="0"/>
              <a:t> sustained wind at landfall</a:t>
            </a:r>
          </a:p>
          <a:p>
            <a:r>
              <a:rPr lang="en-US" sz="2000" dirty="0" smtClean="0"/>
              <a:t>Broke </a:t>
            </a:r>
            <a:r>
              <a:rPr lang="en-US" sz="2000" dirty="0"/>
              <a:t>the historical records of </a:t>
            </a:r>
            <a:r>
              <a:rPr lang="en-US" sz="2000" dirty="0" smtClean="0"/>
              <a:t>sustained </a:t>
            </a:r>
            <a:r>
              <a:rPr lang="en-US" sz="2000" dirty="0"/>
              <a:t>winds at 53 weather stations and </a:t>
            </a:r>
            <a:r>
              <a:rPr lang="en-US" sz="2000" dirty="0" smtClean="0"/>
              <a:t>maximum </a:t>
            </a:r>
            <a:r>
              <a:rPr lang="en-US" sz="2000" dirty="0"/>
              <a:t>gust at 100 weather stations in Japan</a:t>
            </a:r>
            <a:endParaRPr lang="en-US" sz="2000" dirty="0" smtClean="0"/>
          </a:p>
          <a:p>
            <a:r>
              <a:rPr lang="en-US" sz="2000" dirty="0" smtClean="0"/>
              <a:t>Storm surge of 3.3 m at Osaka</a:t>
            </a:r>
          </a:p>
          <a:p>
            <a:r>
              <a:rPr lang="en-US" sz="2000" dirty="0" smtClean="0"/>
              <a:t>11 deaths, &gt;600 injured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990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567" y="535726"/>
            <a:ext cx="7640795" cy="57305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91475" y="97722"/>
            <a:ext cx="59680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Based on 5 CMIP5 models</a:t>
            </a:r>
            <a:endParaRPr lang="en-US" sz="2000" dirty="0">
              <a:solidFill>
                <a:srgbClr val="0000FF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221154" y="991182"/>
            <a:ext cx="20941" cy="53956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425417" y="6386840"/>
            <a:ext cx="1633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Jebi</a:t>
            </a:r>
            <a:r>
              <a:rPr lang="en-US" sz="1600" dirty="0" smtClean="0"/>
              <a:t> (estimated)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0550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222" y="570485"/>
            <a:ext cx="7513081" cy="57099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7181" y="6280427"/>
            <a:ext cx="1670449" cy="43285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3022406" y="998162"/>
            <a:ext cx="20941" cy="52141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094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1000" contrast="-7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3462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359" y="1921954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Is Hurricane Risk Changing?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55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69" y="939992"/>
            <a:ext cx="7477147" cy="56952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1538" y="336061"/>
            <a:ext cx="7237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Black Swan Event</a:t>
            </a:r>
          </a:p>
        </p:txBody>
      </p:sp>
    </p:spTree>
    <p:extLst>
      <p:ext uri="{BB962C8B-B14F-4D97-AF65-F5344CB8AC3E}">
        <p14:creationId xmlns:p14="http://schemas.microsoft.com/office/powerpoint/2010/main" val="205962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Summary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6901"/>
            <a:ext cx="8229600" cy="5404449"/>
          </a:xfrm>
        </p:spPr>
        <p:txBody>
          <a:bodyPr/>
          <a:lstStyle/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 smtClean="0"/>
              <a:t>The observational record of hurricanes is too 	short and noisy, and </a:t>
            </a:r>
            <a:r>
              <a:rPr lang="en-US" dirty="0"/>
              <a:t>of </a:t>
            </a:r>
            <a:r>
              <a:rPr lang="en-US" dirty="0" smtClean="0"/>
              <a:t>a quality </a:t>
            </a:r>
            <a:r>
              <a:rPr lang="en-US" dirty="0"/>
              <a:t>too low to </a:t>
            </a:r>
            <a:r>
              <a:rPr lang="en-US" dirty="0" smtClean="0"/>
              <a:t>	make robust inferences of climate signals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/>
              <a:t> </a:t>
            </a:r>
            <a:r>
              <a:rPr lang="en-US" dirty="0" smtClean="0"/>
              <a:t>Satellite data do show a migration of peak 	intensity toward higher latitudes and some 	indication of a greater fraction of intense 	storms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 smtClean="0"/>
              <a:t>Recovery of hurricane proxies from the 	geological record is beginning to show 	some climate signals</a:t>
            </a:r>
          </a:p>
          <a:p>
            <a:pPr marL="0" indent="0">
              <a:buSzPct val="7000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26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0000FF"/>
                </a:solidFill>
              </a:rPr>
              <a:t>Summary (continued)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1370"/>
          </a:xfrm>
        </p:spPr>
        <p:txBody>
          <a:bodyPr/>
          <a:lstStyle/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/>
              <a:t>Potential intensity theory demonstrates that 	the thermodynamic limit on hurricane 	intensity rises with temperature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 smtClean="0"/>
              <a:t>Observations show that this limit is indeed 	increasing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 smtClean="0"/>
              <a:t>Physics can be used to model hurricane risk in 	current and future climates</a:t>
            </a:r>
          </a:p>
          <a:p>
            <a:pPr marL="0" indent="0">
              <a:buSzPct val="7000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13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2309" y="1706623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Spare Slides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78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>
            <a:noAutofit/>
          </a:bodyPr>
          <a:lstStyle/>
          <a:p>
            <a:r>
              <a:rPr lang="en-US" sz="3200" dirty="0" smtClean="0"/>
              <a:t>Calculating vertical motion in middle troposphere from time-dependent azimuthal gradient wind. Four components: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495800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en-US" dirty="0" smtClean="0"/>
              <a:t>Vertical motion at the top of the boundary layer owing to frictional effects within the boundary layer. This is estimated using a slab boundary layer model forced by the model gradient wind as well as the low-level environmental wind used as an input to the storm synthesizer. Use spatially varying drag coefficient.</a:t>
            </a:r>
          </a:p>
          <a:p>
            <a:pPr lvl="0"/>
            <a:r>
              <a:rPr lang="en-US" dirty="0" smtClean="0"/>
              <a:t>Vertical motion at the top of the boundary layer forced by topography interacting with the combination of storm and environmental flow.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99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en-US" dirty="0" smtClean="0"/>
              <a:t>Vertical stretching between the top of the boundary layer and the middle troposphere associated with changes in the vorticity of the (axisymmetric) gradient wind. </a:t>
            </a:r>
          </a:p>
          <a:p>
            <a:pPr lvl="0"/>
            <a:r>
              <a:rPr lang="en-US" dirty="0" smtClean="0"/>
              <a:t>Add mid-tropospheric vertical motion caused by the dynamical interaction of the axisymmetric vortical flow and the background shear/horizontal temperature gradient. Classical quasi-balance reasoning!</a:t>
            </a:r>
          </a:p>
        </p:txBody>
      </p:sp>
    </p:spTree>
    <p:extLst>
      <p:ext uri="{BB962C8B-B14F-4D97-AF65-F5344CB8AC3E}">
        <p14:creationId xmlns:p14="http://schemas.microsoft.com/office/powerpoint/2010/main" val="34507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229600" cy="3382962"/>
          </a:xfrm>
        </p:spPr>
        <p:txBody>
          <a:bodyPr>
            <a:noAutofit/>
          </a:bodyPr>
          <a:lstStyle/>
          <a:p>
            <a:r>
              <a:rPr lang="en-US" sz="3200" dirty="0" smtClean="0"/>
              <a:t>Given mid-tropospheric vertical motion, rainfall is calculated by assuming ascent along a moist adiabat, calculated using the environmental 600 hPa temperature plus a correction for the storm’s warm core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7182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Historical Records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5695"/>
            <a:ext cx="8410755" cy="5042139"/>
          </a:xfrm>
        </p:spPr>
        <p:txBody>
          <a:bodyPr/>
          <a:lstStyle/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2600" dirty="0" smtClean="0"/>
              <a:t>Pre-1943: Anecdotal accounts from coastal cities and ships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2600" dirty="0" smtClean="0"/>
              <a:t>1943: Introduction of routine aircraft reconnaissance in 	Atlantic, western North Pacific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2600" dirty="0" smtClean="0"/>
              <a:t>1958: Inertial navigation permits direct measurement of 	wind speed at flight level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2600" dirty="0" smtClean="0"/>
              <a:t>1970: Complete global detection by satellites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2600" dirty="0" smtClean="0"/>
              <a:t>1978: Introduction of satellite scatterometry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2600" dirty="0" smtClean="0"/>
              <a:t>1987: Termination of airborne reconnaissance in western 	North Pacific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2600" dirty="0" smtClean="0"/>
              <a:t>2017: Introduction of CYGNSS scatterometry</a:t>
            </a:r>
          </a:p>
          <a:p>
            <a:pPr>
              <a:buSzPct val="70000"/>
              <a:buBlip>
                <a:blip r:embed="rId2"/>
              </a:buBlip>
            </a:pP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34859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A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riel2.potx" id="{8D7F14D1-26D0-4A26-ABBD-DD2D7DC99EAF}" vid="{DA866886-4644-4880-8314-28E7856239F6}"/>
    </a:ext>
  </a:extLst>
</a:theme>
</file>

<file path=ppt/theme/theme11.xml><?xml version="1.0" encoding="utf-8"?>
<a:theme xmlns:a="http://schemas.openxmlformats.org/drawingml/2006/main" name="A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riel2.potx" id="{8D7F14D1-26D0-4A26-ABBD-DD2D7DC99EAF}" vid="{DA866886-4644-4880-8314-28E7856239F6}"/>
    </a:ext>
  </a:extLst>
</a:theme>
</file>

<file path=ppt/theme/theme1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A3F6CE7F-051D-4097-99B8-BFB0C10834C8}" vid="{1027D983-5421-4602-A5EE-9989E9207A50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riel2.potx" id="{8D7F14D1-26D0-4A26-ABBD-DD2D7DC99EAF}" vid="{DA866886-4644-4880-8314-28E7856239F6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Ariel2</Template>
  <TotalTime>2194</TotalTime>
  <Words>2426</Words>
  <Application>Microsoft Office PowerPoint</Application>
  <PresentationFormat>On-screen Show (4:3)</PresentationFormat>
  <Paragraphs>272</Paragraphs>
  <Slides>86</Slides>
  <Notes>13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110" baseType="lpstr">
      <vt:lpstr>Arial</vt:lpstr>
      <vt:lpstr>Calibri</vt:lpstr>
      <vt:lpstr>Calibri Light</vt:lpstr>
      <vt:lpstr>Georgia</vt:lpstr>
      <vt:lpstr>Helvetica</vt:lpstr>
      <vt:lpstr>Helvetica Light</vt:lpstr>
      <vt:lpstr>times new roman</vt:lpstr>
      <vt:lpstr>times new roman</vt:lpstr>
      <vt:lpstr>TimesNewRomanPSMT</vt:lpstr>
      <vt:lpstr>1_Ariel</vt:lpstr>
      <vt:lpstr>1_Office Theme</vt:lpstr>
      <vt:lpstr>2_Office Theme</vt:lpstr>
      <vt:lpstr>Default Design</vt:lpstr>
      <vt:lpstr>3_Office Theme</vt:lpstr>
      <vt:lpstr>Office Theme</vt:lpstr>
      <vt:lpstr>4_Office Theme</vt:lpstr>
      <vt:lpstr>7_Office Theme</vt:lpstr>
      <vt:lpstr>16_Office Theme</vt:lpstr>
      <vt:lpstr>8_Office Theme</vt:lpstr>
      <vt:lpstr>Ariel</vt:lpstr>
      <vt:lpstr>6_Office Theme</vt:lpstr>
      <vt:lpstr>5_Office Theme</vt:lpstr>
      <vt:lpstr>9_Office Theme</vt:lpstr>
      <vt:lpstr>Equation</vt:lpstr>
      <vt:lpstr> Tropical Cyclone Risk in a Changing Climate </vt:lpstr>
      <vt:lpstr>Hurricane Risks:</vt:lpstr>
      <vt:lpstr>PowerPoint Presentation</vt:lpstr>
      <vt:lpstr>The Global Hurricane Hazard</vt:lpstr>
      <vt:lpstr>PowerPoint Presentation</vt:lpstr>
      <vt:lpstr>Windstorms Account for Bulk of Insured Losses Worldwide</vt:lpstr>
      <vt:lpstr>PowerPoint Presentation</vt:lpstr>
      <vt:lpstr>Is Hurricane Risk Changing?</vt:lpstr>
      <vt:lpstr>Historical Records</vt:lpstr>
      <vt:lpstr>Historical Records: Prior to 1970, Many Storms Were Missed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Projected Trend Over 21st Century: GFDL model under RCP 8.5 </vt:lpstr>
      <vt:lpstr>Inferences from Basic Theory:</vt:lpstr>
      <vt:lpstr>Risk Assessment in a Changing Climate:  The Problem</vt:lpstr>
      <vt:lpstr>The Heart of the Problem:</vt:lpstr>
      <vt:lpstr>How We Deal with This:</vt:lpstr>
      <vt:lpstr>How We COULD Deal with This:</vt:lpstr>
      <vt:lpstr>Using Physics to Estimate Hurricane Risk</vt:lpstr>
      <vt:lpstr>Why Not Use Global Climate Models to Simulate Hurricanes?</vt:lpstr>
      <vt:lpstr>PowerPoint Presentation</vt:lpstr>
      <vt:lpstr>How to deal with this?</vt:lpstr>
      <vt:lpstr>Time-dependent, axisymmetric model phrased in R space (CHIPS)</vt:lpstr>
      <vt:lpstr>Angular Momentum Distribution</vt:lpstr>
      <vt:lpstr>RMS Intensity Error, 2009-2015</vt:lpstr>
      <vt:lpstr>PowerPoint Presentation</vt:lpstr>
      <vt:lpstr>PowerPoint Presentation</vt:lpstr>
      <vt:lpstr>RMS Intensity Error, 2009-2015</vt:lpstr>
      <vt:lpstr>How Can We Use This Model to Help Assess Hurricane Risk in Current and Future Climates?</vt:lpstr>
      <vt:lpstr>Risk Assessment Approach:</vt:lpstr>
      <vt:lpstr>Synthetic Track Generation: Generation of Synthetic Wind Time Series</vt:lpstr>
      <vt:lpstr>Synthetic wind time series</vt:lpstr>
      <vt:lpstr>Calibration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Cumulative Distribution of Storm Lifetime Peak Wind Speed, with Sample of 1755 Synthetic Tracks</vt:lpstr>
      <vt:lpstr>Return Periods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Predicting Rainfall</vt:lpstr>
      <vt:lpstr>Basic strategy: Reconstruct time-evolving  2-D wind field by fitting a canonical radial wind profile to predicted values of Vmax and rmax and adding a constant background wind. Allow resulting vortex to interact with background wind and thermodynamic fields.</vt:lpstr>
      <vt:lpstr>QB is fine, but how do we evaluate how well it works?</vt:lpstr>
      <vt:lpstr>PowerPoint Presentation</vt:lpstr>
      <vt:lpstr>PowerPoint Presentation</vt:lpstr>
      <vt:lpstr>PowerPoint Presentation</vt:lpstr>
      <vt:lpstr>PowerPoint Presentation</vt:lpstr>
      <vt:lpstr>Effects of Climate Change</vt:lpstr>
      <vt:lpstr>Taking Climate Change Into Account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Typhoon Jebi, 2018</vt:lpstr>
      <vt:lpstr>PowerPoint Presentation</vt:lpstr>
      <vt:lpstr>PowerPoint Presentation</vt:lpstr>
      <vt:lpstr>PowerPoint Presentation</vt:lpstr>
      <vt:lpstr>Summary</vt:lpstr>
      <vt:lpstr>Summary (continued)</vt:lpstr>
      <vt:lpstr>Spare Slides</vt:lpstr>
      <vt:lpstr>Calculating vertical motion in middle troposphere from time-dependent azimuthal gradient wind. Four components:</vt:lpstr>
      <vt:lpstr>PowerPoint Presentation</vt:lpstr>
      <vt:lpstr>Given mid-tropospheric vertical motion, rainfall is calculated by assuming ascent along a moist adiabat, calculated using the environmental 600 hPa temperature plus a correction for the storm’s warm core</vt:lpstr>
    </vt:vector>
  </TitlesOfParts>
  <Company>Massachusetts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 Hurricanes Harvey and Irma Portend?</dc:title>
  <dc:creator>Kerry Emanuel</dc:creator>
  <cp:lastModifiedBy>Kerry</cp:lastModifiedBy>
  <cp:revision>94</cp:revision>
  <dcterms:created xsi:type="dcterms:W3CDTF">2017-09-18T11:10:14Z</dcterms:created>
  <dcterms:modified xsi:type="dcterms:W3CDTF">2019-04-12T11:09:04Z</dcterms:modified>
</cp:coreProperties>
</file>