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44790-36D5-49C1-8F81-A631BEA436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BA1E8-6AED-451A-A49E-E4D34803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1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http://commons.wikimedia.org/wiki/File:Ceres_2004_clear_sky_albedo.png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BA1E8-6AED-451A-A49E-E4D3480350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3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6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4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2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1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5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9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3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9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8850B-37A6-4C35-9196-7DFD1CEA536F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1E615-452B-4148-AE31-45E36581A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8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eres 2004 clear sky albe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65322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6172200"/>
            <a:ext cx="255722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credit</a:t>
            </a:r>
            <a:r>
              <a:rPr lang="en-US" i="1" dirty="0" smtClean="0"/>
              <a:t>:  NASA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4441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</dc:creator>
  <cp:lastModifiedBy>Brett</cp:lastModifiedBy>
  <cp:revision>1</cp:revision>
  <dcterms:created xsi:type="dcterms:W3CDTF">2013-12-08T17:07:13Z</dcterms:created>
  <dcterms:modified xsi:type="dcterms:W3CDTF">2013-12-08T17:08:41Z</dcterms:modified>
</cp:coreProperties>
</file>