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3" r:id="rId4"/>
    <p:sldMasterId id="2147483763" r:id="rId5"/>
    <p:sldMasterId id="2147483800" r:id="rId6"/>
    <p:sldMasterId id="2147483813" r:id="rId7"/>
    <p:sldMasterId id="2147483867" r:id="rId8"/>
    <p:sldMasterId id="2147483879" r:id="rId9"/>
    <p:sldMasterId id="2147483904" r:id="rId10"/>
    <p:sldMasterId id="2147483931" r:id="rId11"/>
  </p:sldMasterIdLst>
  <p:notesMasterIdLst>
    <p:notesMasterId r:id="rId72"/>
  </p:notesMasterIdLst>
  <p:sldIdLst>
    <p:sldId id="261" r:id="rId12"/>
    <p:sldId id="365" r:id="rId13"/>
    <p:sldId id="379" r:id="rId14"/>
    <p:sldId id="368" r:id="rId15"/>
    <p:sldId id="369" r:id="rId16"/>
    <p:sldId id="378" r:id="rId17"/>
    <p:sldId id="380" r:id="rId18"/>
    <p:sldId id="386" r:id="rId19"/>
    <p:sldId id="381" r:id="rId20"/>
    <p:sldId id="382" r:id="rId21"/>
    <p:sldId id="383" r:id="rId22"/>
    <p:sldId id="387" r:id="rId23"/>
    <p:sldId id="395" r:id="rId24"/>
    <p:sldId id="397" r:id="rId25"/>
    <p:sldId id="391" r:id="rId26"/>
    <p:sldId id="444" r:id="rId27"/>
    <p:sldId id="393" r:id="rId28"/>
    <p:sldId id="394" r:id="rId29"/>
    <p:sldId id="361" r:id="rId30"/>
    <p:sldId id="362" r:id="rId31"/>
    <p:sldId id="363" r:id="rId32"/>
    <p:sldId id="364" r:id="rId33"/>
    <p:sldId id="283" r:id="rId34"/>
    <p:sldId id="285" r:id="rId35"/>
    <p:sldId id="286" r:id="rId36"/>
    <p:sldId id="351" r:id="rId37"/>
    <p:sldId id="293" r:id="rId38"/>
    <p:sldId id="405" r:id="rId39"/>
    <p:sldId id="294" r:id="rId40"/>
    <p:sldId id="353" r:id="rId41"/>
    <p:sldId id="354" r:id="rId42"/>
    <p:sldId id="411" r:id="rId43"/>
    <p:sldId id="413" r:id="rId44"/>
    <p:sldId id="297" r:id="rId45"/>
    <p:sldId id="343" r:id="rId46"/>
    <p:sldId id="406" r:id="rId47"/>
    <p:sldId id="407" r:id="rId48"/>
    <p:sldId id="303" r:id="rId49"/>
    <p:sldId id="300" r:id="rId50"/>
    <p:sldId id="409" r:id="rId51"/>
    <p:sldId id="423" r:id="rId52"/>
    <p:sldId id="424" r:id="rId53"/>
    <p:sldId id="427" r:id="rId54"/>
    <p:sldId id="345" r:id="rId55"/>
    <p:sldId id="346" r:id="rId56"/>
    <p:sldId id="357" r:id="rId57"/>
    <p:sldId id="433" r:id="rId58"/>
    <p:sldId id="434" r:id="rId59"/>
    <p:sldId id="428" r:id="rId60"/>
    <p:sldId id="429" r:id="rId61"/>
    <p:sldId id="430" r:id="rId62"/>
    <p:sldId id="431" r:id="rId63"/>
    <p:sldId id="445" r:id="rId64"/>
    <p:sldId id="432" r:id="rId65"/>
    <p:sldId id="328" r:id="rId66"/>
    <p:sldId id="327" r:id="rId67"/>
    <p:sldId id="324" r:id="rId68"/>
    <p:sldId id="417" r:id="rId69"/>
    <p:sldId id="418" r:id="rId70"/>
    <p:sldId id="419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5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300DBDC-076F-4398-BD32-9FB6D17C5554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05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5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47F40-F6FB-9C47-85BD-88BC52BD2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63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 smtClean="0"/>
              <a:t>Then we calculate the flood height</a:t>
            </a:r>
            <a:r>
              <a:rPr lang="en-US" baseline="0" dirty="0" smtClean="0"/>
              <a:t> (including surge, tide, and sea level rise) return level for the four climate models, </a:t>
            </a:r>
            <a:r>
              <a:rPr lang="en-US" b="1" baseline="0" dirty="0" smtClean="0"/>
              <a:t>assuming a sea level rise of 1 m for the future climate, for the Battery, NYC. These results show that the</a:t>
            </a:r>
            <a:r>
              <a:rPr lang="en-US" b="1" dirty="0" smtClean="0"/>
              <a:t> combined effects of storm climatology change and sea level rise will greatly shorten the flood return periods for NYC </a:t>
            </a:r>
            <a:r>
              <a:rPr lang="en-US" dirty="0" smtClean="0"/>
              <a:t>and, </a:t>
            </a:r>
            <a:r>
              <a:rPr lang="en-US" b="1" dirty="0" smtClean="0"/>
              <a:t>by the end of the century, the current 100-year surge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 less than every 30 years, with CNRM and GFDL prediction to be less than 10 years, and the 500-year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</a:t>
            </a:r>
            <a:r>
              <a:rPr lang="en-US" b="1" baseline="0" dirty="0" smtClean="0"/>
              <a:t> less than every 200 </a:t>
            </a:r>
            <a:r>
              <a:rPr lang="en-US" b="1" dirty="0" smtClean="0"/>
              <a:t>years, with the CNRM and GFDL</a:t>
            </a:r>
            <a:r>
              <a:rPr lang="en-US" b="1" baseline="0" dirty="0" smtClean="0"/>
              <a:t> </a:t>
            </a:r>
            <a:r>
              <a:rPr lang="en-US" b="1" dirty="0" smtClean="0"/>
              <a:t>prediction to be 20-30 years.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94956-6309-4243-A217-ECC73A5B4E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5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9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EC2F0-EFFE-415D-8266-B17012E9D7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238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DBC0E-4039-496B-B1BC-21BB046D25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989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BC7D-5E53-40A6-BC97-FDDD36EF943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0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27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930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001F7-0756-47FA-B148-C64553E1A1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0500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BA8BB-1C88-4506-9CC3-A349AE0CAA72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340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44831-548C-4C43-8EBF-6D42E670058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E52CF-BFC7-4A20-9025-FB9495374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9502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76753-04BE-4E21-9276-31B877F124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356CE-A59D-47B7-AB85-E7801F3EA4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16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E604C-88B9-4F6F-8C33-6C899BD9CE5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E55B1-85B1-4A09-9D6C-F72F3624E5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567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2B4AF-F48A-4BB0-8EC5-80E417F9B7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6F869-1F8B-4D23-9898-97B72A8A5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4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8B7AE-E4BC-4E14-A2A3-3D89F3545C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033E3-9240-4A32-8A4F-5236314349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6925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D898F-197B-46F8-8ED0-DEB6AEC845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2232-8287-4082-9D90-D67A4AA4D8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48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52513-18AF-4773-8695-0B2EEDE20B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57D02-AA83-40B3-8EA9-79F7B6FBF1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40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8AF5-E919-42BF-A78C-E745DB2E1E5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86EF60-FEB5-4358-A6C7-74E06A7E69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89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BED0-CE82-454F-A8C3-9352E5E2F8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5FAE3-A581-4149-97B5-D058D5D41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65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3763C-EA35-439D-AD10-6773E91E26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495-8BFB-4153-AED0-6E52BBB837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422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055A7-1592-4784-B2F0-5E175E027D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ACD9-7138-42E9-A33C-1CA5CB4B9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1073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BABF-F942-45AC-A6B0-B4B9C94602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766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0825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2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2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89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8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0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5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95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9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03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0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65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97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55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4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3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12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05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12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42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45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22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17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9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46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38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37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44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74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633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83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641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5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7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45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107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91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66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66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68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56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98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26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7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18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198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655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642938" y="1771622"/>
            <a:ext cx="9201558" cy="1865126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703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pPr>
            <a:r>
              <a:t>This is an Example of a Title </a:t>
            </a:r>
            <a:br/>
            <a:r>
              <a:t>That Runs on Two Lines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74" y="351160"/>
            <a:ext cx="295572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-6340" y="173"/>
            <a:ext cx="9144000" cy="109609"/>
          </a:xfrm>
          <a:prstGeom prst="rect">
            <a:avLst/>
          </a:prstGeom>
          <a:solidFill>
            <a:srgbClr val="2E34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87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738649" y="3156506"/>
            <a:ext cx="1025496" cy="1"/>
          </a:xfrm>
          <a:prstGeom prst="line">
            <a:avLst/>
          </a:prstGeom>
          <a:ln w="88900">
            <a:solidFill>
              <a:srgbClr val="00AEEF"/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2400"/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5"/>
          </p:nvPr>
        </p:nvSpPr>
        <p:spPr>
          <a:xfrm>
            <a:off x="669911" y="3996036"/>
            <a:ext cx="5204384" cy="12741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by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Julie Newman Ph.D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6"/>
          </p:nvPr>
        </p:nvSpPr>
        <p:spPr>
          <a:xfrm>
            <a:off x="642938" y="5027720"/>
            <a:ext cx="5040804" cy="1089529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2109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30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Director, Office of Sustainability and Lecturer, </a:t>
            </a:r>
            <a:br/>
            <a:r>
              <a:t>MIT Department of Urban Studies and Planning</a:t>
            </a:r>
            <a:br/>
            <a:r>
              <a:t>Massachusetts Institute of Technology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7305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62CD2-B6B3-4E15-BBAC-E24493B519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284F0-E76D-4C8B-843E-78A171735F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1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85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8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0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7/21/2019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4/6183/473.summary?sid=85bb0968-ffdd-45be-94e7-a57c2bf60676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emdat.be/" TargetMode="External"/><Relationship Id="rId1" Type="http://schemas.openxmlformats.org/officeDocument/2006/relationships/slideLayout" Target="../slideLayouts/slideLayout9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2"/>
          <p:cNvPicPr>
            <a:picLocks noChangeAspect="1" noChangeArrowheads="1"/>
          </p:cNvPicPr>
          <p:nvPr/>
        </p:nvPicPr>
        <p:blipFill>
          <a:blip r:embed="rId3" cstate="print"/>
          <a:srcRect l="12819" t="7295" r="40565" b="330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66800" y="685800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 Tropical Cyclone Risk </a:t>
            </a:r>
            <a:r>
              <a:rPr lang="en-US" b="1" dirty="0">
                <a:solidFill>
                  <a:srgbClr val="FFFF00"/>
                </a:solidFill>
              </a:rPr>
              <a:t>in a Changing Climate</a:t>
            </a:r>
            <a:r>
              <a:rPr lang="en-US" dirty="0">
                <a:solidFill>
                  <a:srgbClr val="FFFF00"/>
                </a:solidFill>
              </a:rPr>
              <a:t>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</p:spTree>
    <p:extLst>
      <p:ext uri="{BB962C8B-B14F-4D97-AF65-F5344CB8AC3E}">
        <p14:creationId xmlns:p14="http://schemas.microsoft.com/office/powerpoint/2010/main" val="1198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5" y="1121658"/>
            <a:ext cx="7722014" cy="5628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826" y="290661"/>
            <a:ext cx="838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 in Global TC Frequency Over Threshold Intensities, from Historical TC Data, 1980-2016. Trends Shown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 p &lt; 0.05.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55" y="1689046"/>
            <a:ext cx="6821129" cy="368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spect="1" noChangeArrowheads="1"/>
          </p:cNvSpPr>
          <p:nvPr/>
        </p:nvSpPr>
        <p:spPr bwMode="auto">
          <a:xfrm>
            <a:off x="365125" y="4757738"/>
            <a:ext cx="7939088" cy="1549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1" name="Freeform 3"/>
          <p:cNvSpPr>
            <a:spLocks noChangeAspect="1"/>
          </p:cNvSpPr>
          <p:nvPr/>
        </p:nvSpPr>
        <p:spPr bwMode="auto">
          <a:xfrm>
            <a:off x="433388" y="4675188"/>
            <a:ext cx="5024437" cy="1636712"/>
          </a:xfrm>
          <a:custGeom>
            <a:avLst/>
            <a:gdLst>
              <a:gd name="T0" fmla="*/ 2147483647 w 3165"/>
              <a:gd name="T1" fmla="*/ 0 h 1031"/>
              <a:gd name="T2" fmla="*/ 2147483647 w 3165"/>
              <a:gd name="T3" fmla="*/ 2147483647 h 1031"/>
              <a:gd name="T4" fmla="*/ 2147483647 w 3165"/>
              <a:gd name="T5" fmla="*/ 2147483647 h 1031"/>
              <a:gd name="T6" fmla="*/ 2147483647 w 3165"/>
              <a:gd name="T7" fmla="*/ 2147483647 h 1031"/>
              <a:gd name="T8" fmla="*/ 2147483647 w 3165"/>
              <a:gd name="T9" fmla="*/ 2147483647 h 1031"/>
              <a:gd name="T10" fmla="*/ 0 w 3165"/>
              <a:gd name="T11" fmla="*/ 2147483647 h 1031"/>
              <a:gd name="T12" fmla="*/ 2147483647 w 3165"/>
              <a:gd name="T13" fmla="*/ 0 h 10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65"/>
              <a:gd name="T22" fmla="*/ 0 h 1031"/>
              <a:gd name="T23" fmla="*/ 3165 w 3165"/>
              <a:gd name="T24" fmla="*/ 1031 h 10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65" h="1031">
                <a:moveTo>
                  <a:pt x="1137" y="0"/>
                </a:moveTo>
                <a:lnTo>
                  <a:pt x="2709" y="40"/>
                </a:lnTo>
                <a:lnTo>
                  <a:pt x="2893" y="72"/>
                </a:lnTo>
                <a:lnTo>
                  <a:pt x="3165" y="160"/>
                </a:lnTo>
                <a:lnTo>
                  <a:pt x="2063" y="1031"/>
                </a:lnTo>
                <a:lnTo>
                  <a:pt x="0" y="1028"/>
                </a:lnTo>
                <a:lnTo>
                  <a:pt x="1137" y="0"/>
                </a:lnTo>
              </a:path>
            </a:pathLst>
          </a:custGeom>
          <a:solidFill>
            <a:schemeClr val="tx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2" name="Freeform 4"/>
          <p:cNvSpPr>
            <a:spLocks noChangeAspect="1"/>
          </p:cNvSpPr>
          <p:nvPr/>
        </p:nvSpPr>
        <p:spPr bwMode="auto">
          <a:xfrm>
            <a:off x="3241675" y="4787900"/>
            <a:ext cx="4975225" cy="1524000"/>
          </a:xfrm>
          <a:custGeom>
            <a:avLst/>
            <a:gdLst>
              <a:gd name="T0" fmla="*/ 2147483647 w 3134"/>
              <a:gd name="T1" fmla="*/ 2147483647 h 960"/>
              <a:gd name="T2" fmla="*/ 2147483647 w 3134"/>
              <a:gd name="T3" fmla="*/ 2147483647 h 960"/>
              <a:gd name="T4" fmla="*/ 2147483647 w 3134"/>
              <a:gd name="T5" fmla="*/ 0 h 960"/>
              <a:gd name="T6" fmla="*/ 2147483647 w 3134"/>
              <a:gd name="T7" fmla="*/ 2147483647 h 960"/>
              <a:gd name="T8" fmla="*/ 0 w 3134"/>
              <a:gd name="T9" fmla="*/ 2147483647 h 960"/>
              <a:gd name="T10" fmla="*/ 2147483647 w 3134"/>
              <a:gd name="T11" fmla="*/ 2147483647 h 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34"/>
              <a:gd name="T19" fmla="*/ 0 h 960"/>
              <a:gd name="T20" fmla="*/ 3134 w 3134"/>
              <a:gd name="T21" fmla="*/ 960 h 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34" h="960">
                <a:moveTo>
                  <a:pt x="1252" y="45"/>
                </a:moveTo>
                <a:lnTo>
                  <a:pt x="2166" y="160"/>
                </a:lnTo>
                <a:lnTo>
                  <a:pt x="3134" y="0"/>
                </a:lnTo>
                <a:lnTo>
                  <a:pt x="2966" y="960"/>
                </a:lnTo>
                <a:lnTo>
                  <a:pt x="0" y="957"/>
                </a:lnTo>
                <a:lnTo>
                  <a:pt x="1252" y="45"/>
                </a:lnTo>
                <a:close/>
              </a:path>
            </a:pathLst>
          </a:cu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3" name="Freeform 5"/>
          <p:cNvSpPr>
            <a:spLocks/>
          </p:cNvSpPr>
          <p:nvPr/>
        </p:nvSpPr>
        <p:spPr bwMode="auto">
          <a:xfrm>
            <a:off x="6013450" y="4708525"/>
            <a:ext cx="2225675" cy="1603375"/>
          </a:xfrm>
          <a:custGeom>
            <a:avLst/>
            <a:gdLst>
              <a:gd name="T0" fmla="*/ 2147483647 w 1402"/>
              <a:gd name="T1" fmla="*/ 2147483647 h 1010"/>
              <a:gd name="T2" fmla="*/ 2147483647 w 1402"/>
              <a:gd name="T3" fmla="*/ 2147483647 h 1010"/>
              <a:gd name="T4" fmla="*/ 2147483647 w 1402"/>
              <a:gd name="T5" fmla="*/ 2147483647 h 1010"/>
              <a:gd name="T6" fmla="*/ 2147483647 w 1402"/>
              <a:gd name="T7" fmla="*/ 2147483647 h 1010"/>
              <a:gd name="T8" fmla="*/ 2147483647 w 1402"/>
              <a:gd name="T9" fmla="*/ 2147483647 h 1010"/>
              <a:gd name="T10" fmla="*/ 2147483647 w 1402"/>
              <a:gd name="T11" fmla="*/ 2147483647 h 1010"/>
              <a:gd name="T12" fmla="*/ 0 w 1402"/>
              <a:gd name="T13" fmla="*/ 2147483647 h 1010"/>
              <a:gd name="T14" fmla="*/ 2147483647 w 1402"/>
              <a:gd name="T15" fmla="*/ 2147483647 h 1010"/>
              <a:gd name="T16" fmla="*/ 2147483647 w 1402"/>
              <a:gd name="T17" fmla="*/ 2147483647 h 1010"/>
              <a:gd name="T18" fmla="*/ 2147483647 w 1402"/>
              <a:gd name="T19" fmla="*/ 2147483647 h 1010"/>
              <a:gd name="T20" fmla="*/ 2147483647 w 1402"/>
              <a:gd name="T21" fmla="*/ 0 h 1010"/>
              <a:gd name="T22" fmla="*/ 2147483647 w 1402"/>
              <a:gd name="T23" fmla="*/ 2147483647 h 1010"/>
              <a:gd name="T24" fmla="*/ 2147483647 w 1402"/>
              <a:gd name="T25" fmla="*/ 2147483647 h 10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02"/>
              <a:gd name="T40" fmla="*/ 0 h 1010"/>
              <a:gd name="T41" fmla="*/ 1402 w 1402"/>
              <a:gd name="T42" fmla="*/ 1010 h 10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02" h="1010">
                <a:moveTo>
                  <a:pt x="1258" y="18"/>
                </a:moveTo>
                <a:lnTo>
                  <a:pt x="1236" y="22"/>
                </a:lnTo>
                <a:lnTo>
                  <a:pt x="1170" y="60"/>
                </a:lnTo>
                <a:lnTo>
                  <a:pt x="788" y="374"/>
                </a:lnTo>
                <a:lnTo>
                  <a:pt x="366" y="704"/>
                </a:lnTo>
                <a:lnTo>
                  <a:pt x="80" y="936"/>
                </a:lnTo>
                <a:lnTo>
                  <a:pt x="0" y="1010"/>
                </a:lnTo>
                <a:lnTo>
                  <a:pt x="208" y="1010"/>
                </a:lnTo>
                <a:lnTo>
                  <a:pt x="982" y="402"/>
                </a:lnTo>
                <a:lnTo>
                  <a:pt x="1208" y="204"/>
                </a:lnTo>
                <a:lnTo>
                  <a:pt x="1402" y="0"/>
                </a:lnTo>
                <a:lnTo>
                  <a:pt x="1282" y="14"/>
                </a:lnTo>
                <a:lnTo>
                  <a:pt x="1216" y="28"/>
                </a:ln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4" name="Rectangle 6"/>
          <p:cNvSpPr>
            <a:spLocks noChangeAspect="1" noChangeArrowheads="1"/>
          </p:cNvSpPr>
          <p:nvPr/>
        </p:nvSpPr>
        <p:spPr bwMode="auto">
          <a:xfrm>
            <a:off x="403225" y="1506538"/>
            <a:ext cx="8078788" cy="1549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5" name="Freeform 7"/>
          <p:cNvSpPr>
            <a:spLocks noChangeAspect="1"/>
          </p:cNvSpPr>
          <p:nvPr/>
        </p:nvSpPr>
        <p:spPr bwMode="auto">
          <a:xfrm>
            <a:off x="471488" y="1423988"/>
            <a:ext cx="5024437" cy="1631950"/>
          </a:xfrm>
          <a:custGeom>
            <a:avLst/>
            <a:gdLst>
              <a:gd name="T0" fmla="*/ 2147483647 w 3165"/>
              <a:gd name="T1" fmla="*/ 0 h 1028"/>
              <a:gd name="T2" fmla="*/ 2147483647 w 3165"/>
              <a:gd name="T3" fmla="*/ 2147483647 h 1028"/>
              <a:gd name="T4" fmla="*/ 2147483647 w 3165"/>
              <a:gd name="T5" fmla="*/ 2147483647 h 1028"/>
              <a:gd name="T6" fmla="*/ 2147483647 w 3165"/>
              <a:gd name="T7" fmla="*/ 2147483647 h 1028"/>
              <a:gd name="T8" fmla="*/ 2147483647 w 3165"/>
              <a:gd name="T9" fmla="*/ 2147483647 h 1028"/>
              <a:gd name="T10" fmla="*/ 0 w 3165"/>
              <a:gd name="T11" fmla="*/ 2147483647 h 1028"/>
              <a:gd name="T12" fmla="*/ 2147483647 w 3165"/>
              <a:gd name="T13" fmla="*/ 0 h 10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65"/>
              <a:gd name="T22" fmla="*/ 0 h 1028"/>
              <a:gd name="T23" fmla="*/ 3165 w 3165"/>
              <a:gd name="T24" fmla="*/ 1028 h 10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65" h="1028">
                <a:moveTo>
                  <a:pt x="1137" y="0"/>
                </a:moveTo>
                <a:lnTo>
                  <a:pt x="2709" y="40"/>
                </a:lnTo>
                <a:lnTo>
                  <a:pt x="2893" y="72"/>
                </a:lnTo>
                <a:lnTo>
                  <a:pt x="3165" y="160"/>
                </a:lnTo>
                <a:lnTo>
                  <a:pt x="2290" y="1028"/>
                </a:lnTo>
                <a:lnTo>
                  <a:pt x="0" y="1028"/>
                </a:lnTo>
                <a:lnTo>
                  <a:pt x="1137" y="0"/>
                </a:lnTo>
              </a:path>
            </a:pathLst>
          </a:custGeom>
          <a:solidFill>
            <a:schemeClr val="tx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6" name="Freeform 8"/>
          <p:cNvSpPr>
            <a:spLocks noChangeAspect="1"/>
          </p:cNvSpPr>
          <p:nvPr/>
        </p:nvSpPr>
        <p:spPr bwMode="auto">
          <a:xfrm>
            <a:off x="3279775" y="1536700"/>
            <a:ext cx="4975225" cy="1524000"/>
          </a:xfrm>
          <a:custGeom>
            <a:avLst/>
            <a:gdLst>
              <a:gd name="T0" fmla="*/ 2147483647 w 3134"/>
              <a:gd name="T1" fmla="*/ 2147483647 h 960"/>
              <a:gd name="T2" fmla="*/ 2147483647 w 3134"/>
              <a:gd name="T3" fmla="*/ 2147483647 h 960"/>
              <a:gd name="T4" fmla="*/ 2147483647 w 3134"/>
              <a:gd name="T5" fmla="*/ 0 h 960"/>
              <a:gd name="T6" fmla="*/ 2147483647 w 3134"/>
              <a:gd name="T7" fmla="*/ 2147483647 h 960"/>
              <a:gd name="T8" fmla="*/ 0 w 3134"/>
              <a:gd name="T9" fmla="*/ 2147483647 h 960"/>
              <a:gd name="T10" fmla="*/ 2147483647 w 3134"/>
              <a:gd name="T11" fmla="*/ 2147483647 h 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34"/>
              <a:gd name="T19" fmla="*/ 0 h 960"/>
              <a:gd name="T20" fmla="*/ 3134 w 3134"/>
              <a:gd name="T21" fmla="*/ 960 h 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34" h="960">
                <a:moveTo>
                  <a:pt x="1252" y="45"/>
                </a:moveTo>
                <a:lnTo>
                  <a:pt x="2166" y="160"/>
                </a:lnTo>
                <a:lnTo>
                  <a:pt x="3134" y="0"/>
                </a:lnTo>
                <a:lnTo>
                  <a:pt x="2966" y="960"/>
                </a:lnTo>
                <a:lnTo>
                  <a:pt x="0" y="957"/>
                </a:lnTo>
                <a:lnTo>
                  <a:pt x="1252" y="45"/>
                </a:lnTo>
                <a:close/>
              </a:path>
            </a:pathLst>
          </a:cu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7" name="Text Box 9"/>
          <p:cNvSpPr txBox="1">
            <a:spLocks noChangeAspect="1" noChangeArrowheads="1"/>
          </p:cNvSpPr>
          <p:nvPr/>
        </p:nvSpPr>
        <p:spPr bwMode="auto">
          <a:xfrm>
            <a:off x="1658938" y="401638"/>
            <a:ext cx="1250950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marL="0" marR="0" lvl="0" indent="0" algn="l" defTabSz="1019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barrier beach</a:t>
            </a:r>
          </a:p>
        </p:txBody>
      </p:sp>
      <p:sp>
        <p:nvSpPr>
          <p:cNvPr id="37898" name="Freeform 10" descr="25%"/>
          <p:cNvSpPr>
            <a:spLocks noChangeAspect="1"/>
          </p:cNvSpPr>
          <p:nvPr/>
        </p:nvSpPr>
        <p:spPr bwMode="auto">
          <a:xfrm>
            <a:off x="406400" y="1428750"/>
            <a:ext cx="5800725" cy="1628775"/>
          </a:xfrm>
          <a:custGeom>
            <a:avLst/>
            <a:gdLst>
              <a:gd name="T0" fmla="*/ 2147483647 w 3654"/>
              <a:gd name="T1" fmla="*/ 2147483647 h 1026"/>
              <a:gd name="T2" fmla="*/ 2147483647 w 3654"/>
              <a:gd name="T3" fmla="*/ 2147483647 h 1026"/>
              <a:gd name="T4" fmla="*/ 2147483647 w 3654"/>
              <a:gd name="T5" fmla="*/ 0 h 1026"/>
              <a:gd name="T6" fmla="*/ 2147483647 w 3654"/>
              <a:gd name="T7" fmla="*/ 2147483647 h 1026"/>
              <a:gd name="T8" fmla="*/ 2147483647 w 3654"/>
              <a:gd name="T9" fmla="*/ 2147483647 h 1026"/>
              <a:gd name="T10" fmla="*/ 2147483647 w 3654"/>
              <a:gd name="T11" fmla="*/ 2147483647 h 1026"/>
              <a:gd name="T12" fmla="*/ 2147483647 w 3654"/>
              <a:gd name="T13" fmla="*/ 2147483647 h 1026"/>
              <a:gd name="T14" fmla="*/ 2147483647 w 3654"/>
              <a:gd name="T15" fmla="*/ 2147483647 h 1026"/>
              <a:gd name="T16" fmla="*/ 2147483647 w 3654"/>
              <a:gd name="T17" fmla="*/ 2147483647 h 1026"/>
              <a:gd name="T18" fmla="*/ 2147483647 w 3654"/>
              <a:gd name="T19" fmla="*/ 2147483647 h 1026"/>
              <a:gd name="T20" fmla="*/ 2147483647 w 3654"/>
              <a:gd name="T21" fmla="*/ 2147483647 h 1026"/>
              <a:gd name="T22" fmla="*/ 2147483647 w 3654"/>
              <a:gd name="T23" fmla="*/ 2147483647 h 1026"/>
              <a:gd name="T24" fmla="*/ 2147483647 w 3654"/>
              <a:gd name="T25" fmla="*/ 2147483647 h 1026"/>
              <a:gd name="T26" fmla="*/ 2147483647 w 3654"/>
              <a:gd name="T27" fmla="*/ 2147483647 h 1026"/>
              <a:gd name="T28" fmla="*/ 2147483647 w 3654"/>
              <a:gd name="T29" fmla="*/ 2147483647 h 1026"/>
              <a:gd name="T30" fmla="*/ 2147483647 w 3654"/>
              <a:gd name="T31" fmla="*/ 2147483647 h 1026"/>
              <a:gd name="T32" fmla="*/ 2147483647 w 3654"/>
              <a:gd name="T33" fmla="*/ 2147483647 h 1026"/>
              <a:gd name="T34" fmla="*/ 2147483647 w 3654"/>
              <a:gd name="T35" fmla="*/ 2147483647 h 1026"/>
              <a:gd name="T36" fmla="*/ 2147483647 w 3654"/>
              <a:gd name="T37" fmla="*/ 2147483647 h 1026"/>
              <a:gd name="T38" fmla="*/ 2147483647 w 3654"/>
              <a:gd name="T39" fmla="*/ 2147483647 h 1026"/>
              <a:gd name="T40" fmla="*/ 2147483647 w 3654"/>
              <a:gd name="T41" fmla="*/ 2147483647 h 1026"/>
              <a:gd name="T42" fmla="*/ 2147483647 w 3654"/>
              <a:gd name="T43" fmla="*/ 2147483647 h 1026"/>
              <a:gd name="T44" fmla="*/ 2147483647 w 3654"/>
              <a:gd name="T45" fmla="*/ 2147483647 h 1026"/>
              <a:gd name="T46" fmla="*/ 2147483647 w 3654"/>
              <a:gd name="T47" fmla="*/ 2147483647 h 1026"/>
              <a:gd name="T48" fmla="*/ 2147483647 w 3654"/>
              <a:gd name="T49" fmla="*/ 2147483647 h 1026"/>
              <a:gd name="T50" fmla="*/ 2147483647 w 3654"/>
              <a:gd name="T51" fmla="*/ 2147483647 h 1026"/>
              <a:gd name="T52" fmla="*/ 2147483647 w 3654"/>
              <a:gd name="T53" fmla="*/ 2147483647 h 1026"/>
              <a:gd name="T54" fmla="*/ 2147483647 w 3654"/>
              <a:gd name="T55" fmla="*/ 2147483647 h 1026"/>
              <a:gd name="T56" fmla="*/ 2147483647 w 3654"/>
              <a:gd name="T57" fmla="*/ 2147483647 h 1026"/>
              <a:gd name="T58" fmla="*/ 2147483647 w 3654"/>
              <a:gd name="T59" fmla="*/ 2147483647 h 1026"/>
              <a:gd name="T60" fmla="*/ 2147483647 w 3654"/>
              <a:gd name="T61" fmla="*/ 2147483647 h 1026"/>
              <a:gd name="T62" fmla="*/ 2147483647 w 3654"/>
              <a:gd name="T63" fmla="*/ 2147483647 h 1026"/>
              <a:gd name="T64" fmla="*/ 2147483647 w 3654"/>
              <a:gd name="T65" fmla="*/ 2147483647 h 1026"/>
              <a:gd name="T66" fmla="*/ 2147483647 w 3654"/>
              <a:gd name="T67" fmla="*/ 2147483647 h 1026"/>
              <a:gd name="T68" fmla="*/ 2147483647 w 3654"/>
              <a:gd name="T69" fmla="*/ 2147483647 h 1026"/>
              <a:gd name="T70" fmla="*/ 2147483647 w 3654"/>
              <a:gd name="T71" fmla="*/ 2147483647 h 1026"/>
              <a:gd name="T72" fmla="*/ 2147483647 w 3654"/>
              <a:gd name="T73" fmla="*/ 2147483647 h 1026"/>
              <a:gd name="T74" fmla="*/ 2147483647 w 3654"/>
              <a:gd name="T75" fmla="*/ 2147483647 h 1026"/>
              <a:gd name="T76" fmla="*/ 2147483647 w 3654"/>
              <a:gd name="T77" fmla="*/ 2147483647 h 1026"/>
              <a:gd name="T78" fmla="*/ 2147483647 w 3654"/>
              <a:gd name="T79" fmla="*/ 2147483647 h 1026"/>
              <a:gd name="T80" fmla="*/ 2147483647 w 3654"/>
              <a:gd name="T81" fmla="*/ 2147483647 h 1026"/>
              <a:gd name="T82" fmla="*/ 2147483647 w 3654"/>
              <a:gd name="T83" fmla="*/ 2147483647 h 1026"/>
              <a:gd name="T84" fmla="*/ 2147483647 w 3654"/>
              <a:gd name="T85" fmla="*/ 2147483647 h 1026"/>
              <a:gd name="T86" fmla="*/ 2147483647 w 3654"/>
              <a:gd name="T87" fmla="*/ 2147483647 h 1026"/>
              <a:gd name="T88" fmla="*/ 2147483647 w 3654"/>
              <a:gd name="T89" fmla="*/ 2147483647 h 1026"/>
              <a:gd name="T90" fmla="*/ 0 w 3654"/>
              <a:gd name="T91" fmla="*/ 2147483647 h 1026"/>
              <a:gd name="T92" fmla="*/ 2147483647 w 3654"/>
              <a:gd name="T93" fmla="*/ 2147483647 h 10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654"/>
              <a:gd name="T142" fmla="*/ 0 h 1026"/>
              <a:gd name="T143" fmla="*/ 3654 w 3654"/>
              <a:gd name="T144" fmla="*/ 1026 h 102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654" h="1026">
                <a:moveTo>
                  <a:pt x="2" y="621"/>
                </a:moveTo>
                <a:lnTo>
                  <a:pt x="710" y="21"/>
                </a:lnTo>
                <a:lnTo>
                  <a:pt x="1186" y="0"/>
                </a:lnTo>
                <a:lnTo>
                  <a:pt x="2032" y="108"/>
                </a:lnTo>
                <a:lnTo>
                  <a:pt x="1233" y="72"/>
                </a:lnTo>
                <a:lnTo>
                  <a:pt x="2105" y="157"/>
                </a:lnTo>
                <a:lnTo>
                  <a:pt x="1252" y="127"/>
                </a:lnTo>
                <a:lnTo>
                  <a:pt x="1394" y="156"/>
                </a:lnTo>
                <a:lnTo>
                  <a:pt x="1241" y="153"/>
                </a:lnTo>
                <a:lnTo>
                  <a:pt x="2618" y="267"/>
                </a:lnTo>
                <a:lnTo>
                  <a:pt x="3654" y="406"/>
                </a:lnTo>
                <a:lnTo>
                  <a:pt x="2582" y="309"/>
                </a:lnTo>
                <a:lnTo>
                  <a:pt x="1094" y="229"/>
                </a:lnTo>
                <a:lnTo>
                  <a:pt x="1259" y="252"/>
                </a:lnTo>
                <a:lnTo>
                  <a:pt x="1062" y="252"/>
                </a:lnTo>
                <a:lnTo>
                  <a:pt x="2348" y="375"/>
                </a:lnTo>
                <a:lnTo>
                  <a:pt x="976" y="330"/>
                </a:lnTo>
                <a:lnTo>
                  <a:pt x="1189" y="359"/>
                </a:lnTo>
                <a:lnTo>
                  <a:pt x="945" y="359"/>
                </a:lnTo>
                <a:lnTo>
                  <a:pt x="1764" y="451"/>
                </a:lnTo>
                <a:lnTo>
                  <a:pt x="951" y="418"/>
                </a:lnTo>
                <a:lnTo>
                  <a:pt x="1277" y="456"/>
                </a:lnTo>
                <a:lnTo>
                  <a:pt x="1004" y="447"/>
                </a:lnTo>
                <a:lnTo>
                  <a:pt x="2113" y="548"/>
                </a:lnTo>
                <a:lnTo>
                  <a:pt x="2868" y="653"/>
                </a:lnTo>
                <a:lnTo>
                  <a:pt x="2135" y="593"/>
                </a:lnTo>
                <a:lnTo>
                  <a:pt x="2120" y="593"/>
                </a:lnTo>
                <a:lnTo>
                  <a:pt x="778" y="539"/>
                </a:lnTo>
                <a:lnTo>
                  <a:pt x="1062" y="578"/>
                </a:lnTo>
                <a:lnTo>
                  <a:pt x="767" y="582"/>
                </a:lnTo>
                <a:lnTo>
                  <a:pt x="880" y="617"/>
                </a:lnTo>
                <a:lnTo>
                  <a:pt x="698" y="617"/>
                </a:lnTo>
                <a:lnTo>
                  <a:pt x="1110" y="706"/>
                </a:lnTo>
                <a:lnTo>
                  <a:pt x="512" y="681"/>
                </a:lnTo>
                <a:lnTo>
                  <a:pt x="1503" y="797"/>
                </a:lnTo>
                <a:lnTo>
                  <a:pt x="552" y="748"/>
                </a:lnTo>
                <a:lnTo>
                  <a:pt x="924" y="805"/>
                </a:lnTo>
                <a:lnTo>
                  <a:pt x="482" y="807"/>
                </a:lnTo>
                <a:lnTo>
                  <a:pt x="1821" y="862"/>
                </a:lnTo>
                <a:lnTo>
                  <a:pt x="2630" y="969"/>
                </a:lnTo>
                <a:lnTo>
                  <a:pt x="1761" y="900"/>
                </a:lnTo>
                <a:lnTo>
                  <a:pt x="272" y="867"/>
                </a:lnTo>
                <a:lnTo>
                  <a:pt x="1112" y="975"/>
                </a:lnTo>
                <a:lnTo>
                  <a:pt x="134" y="951"/>
                </a:lnTo>
                <a:lnTo>
                  <a:pt x="452" y="1017"/>
                </a:lnTo>
                <a:lnTo>
                  <a:pt x="0" y="1026"/>
                </a:lnTo>
                <a:lnTo>
                  <a:pt x="2" y="621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-385665">
            <a:off x="4157663" y="1417638"/>
            <a:ext cx="200025" cy="65087"/>
            <a:chOff x="3134" y="1124"/>
            <a:chExt cx="264" cy="58"/>
          </a:xfrm>
        </p:grpSpPr>
        <p:sp>
          <p:nvSpPr>
            <p:cNvPr id="38574" name="Arc 12"/>
            <p:cNvSpPr>
              <a:spLocks/>
            </p:cNvSpPr>
            <p:nvPr/>
          </p:nvSpPr>
          <p:spPr bwMode="auto">
            <a:xfrm rot="120000">
              <a:off x="3187" y="1126"/>
              <a:ext cx="105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5" name="Arc 13"/>
            <p:cNvSpPr>
              <a:spLocks/>
            </p:cNvSpPr>
            <p:nvPr/>
          </p:nvSpPr>
          <p:spPr bwMode="auto">
            <a:xfrm rot="120000">
              <a:off x="3134" y="1124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6" name="Arc 14"/>
            <p:cNvSpPr>
              <a:spLocks/>
            </p:cNvSpPr>
            <p:nvPr/>
          </p:nvSpPr>
          <p:spPr bwMode="auto">
            <a:xfrm rot="120000">
              <a:off x="3241" y="1129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-385665">
            <a:off x="4371975" y="1422400"/>
            <a:ext cx="196850" cy="65088"/>
            <a:chOff x="3416" y="1144"/>
            <a:chExt cx="262" cy="57"/>
          </a:xfrm>
        </p:grpSpPr>
        <p:sp>
          <p:nvSpPr>
            <p:cNvPr id="38571" name="Arc 16"/>
            <p:cNvSpPr>
              <a:spLocks/>
            </p:cNvSpPr>
            <p:nvPr/>
          </p:nvSpPr>
          <p:spPr bwMode="auto">
            <a:xfrm rot="120000">
              <a:off x="3470" y="1145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2" name="Arc 17"/>
            <p:cNvSpPr>
              <a:spLocks/>
            </p:cNvSpPr>
            <p:nvPr/>
          </p:nvSpPr>
          <p:spPr bwMode="auto">
            <a:xfrm rot="120000">
              <a:off x="3416" y="1144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3" name="Arc 18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 rot="-385665">
            <a:off x="4278313" y="1419225"/>
            <a:ext cx="196850" cy="63500"/>
            <a:chOff x="3290" y="1135"/>
            <a:chExt cx="263" cy="55"/>
          </a:xfrm>
        </p:grpSpPr>
        <p:sp>
          <p:nvSpPr>
            <p:cNvPr id="38568" name="Arc 20"/>
            <p:cNvSpPr>
              <a:spLocks/>
            </p:cNvSpPr>
            <p:nvPr/>
          </p:nvSpPr>
          <p:spPr bwMode="auto">
            <a:xfrm rot="120000">
              <a:off x="3343" y="1136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9" name="Arc 21"/>
            <p:cNvSpPr>
              <a:spLocks/>
            </p:cNvSpPr>
            <p:nvPr/>
          </p:nvSpPr>
          <p:spPr bwMode="auto">
            <a:xfrm rot="120000">
              <a:off x="3290" y="113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0" name="Arc 22"/>
            <p:cNvSpPr>
              <a:spLocks/>
            </p:cNvSpPr>
            <p:nvPr/>
          </p:nvSpPr>
          <p:spPr bwMode="auto">
            <a:xfrm rot="120000">
              <a:off x="3395" y="1138"/>
              <a:ext cx="158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 rot="-385665">
            <a:off x="4527550" y="1436688"/>
            <a:ext cx="195263" cy="63500"/>
            <a:chOff x="3624" y="1152"/>
            <a:chExt cx="262" cy="57"/>
          </a:xfrm>
        </p:grpSpPr>
        <p:sp>
          <p:nvSpPr>
            <p:cNvPr id="38565" name="Arc 24"/>
            <p:cNvSpPr>
              <a:spLocks/>
            </p:cNvSpPr>
            <p:nvPr/>
          </p:nvSpPr>
          <p:spPr bwMode="auto">
            <a:xfrm rot="120000">
              <a:off x="3676" y="1152"/>
              <a:ext cx="10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6" name="Arc 25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7" name="Arc 26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 rot="-385665">
            <a:off x="4449763" y="1420813"/>
            <a:ext cx="196850" cy="65087"/>
            <a:chOff x="3520" y="1148"/>
            <a:chExt cx="262" cy="57"/>
          </a:xfrm>
        </p:grpSpPr>
        <p:sp>
          <p:nvSpPr>
            <p:cNvPr id="38562" name="Arc 28"/>
            <p:cNvSpPr>
              <a:spLocks/>
            </p:cNvSpPr>
            <p:nvPr/>
          </p:nvSpPr>
          <p:spPr bwMode="auto">
            <a:xfrm rot="120000">
              <a:off x="3573" y="1148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3" name="Arc 29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4" name="Arc 30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 rot="599682">
            <a:off x="4605338" y="1443038"/>
            <a:ext cx="196850" cy="65087"/>
            <a:chOff x="3729" y="1156"/>
            <a:chExt cx="262" cy="57"/>
          </a:xfrm>
        </p:grpSpPr>
        <p:sp>
          <p:nvSpPr>
            <p:cNvPr id="38559" name="Arc 32"/>
            <p:cNvSpPr>
              <a:spLocks/>
            </p:cNvSpPr>
            <p:nvPr/>
          </p:nvSpPr>
          <p:spPr bwMode="auto">
            <a:xfrm rot="120000">
              <a:off x="3781" y="1156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0" name="Arc 33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1" name="Arc 34"/>
            <p:cNvSpPr>
              <a:spLocks/>
            </p:cNvSpPr>
            <p:nvPr/>
          </p:nvSpPr>
          <p:spPr bwMode="auto">
            <a:xfrm rot="120000">
              <a:off x="3833" y="1159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 rot="-385665">
            <a:off x="3709988" y="1408113"/>
            <a:ext cx="196850" cy="66675"/>
            <a:chOff x="2574" y="1091"/>
            <a:chExt cx="262" cy="58"/>
          </a:xfrm>
        </p:grpSpPr>
        <p:sp>
          <p:nvSpPr>
            <p:cNvPr id="38556" name="Arc 36"/>
            <p:cNvSpPr>
              <a:spLocks/>
            </p:cNvSpPr>
            <p:nvPr/>
          </p:nvSpPr>
          <p:spPr bwMode="auto">
            <a:xfrm rot="120000">
              <a:off x="2627" y="1092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7" name="Arc 37"/>
            <p:cNvSpPr>
              <a:spLocks/>
            </p:cNvSpPr>
            <p:nvPr/>
          </p:nvSpPr>
          <p:spPr bwMode="auto">
            <a:xfrm rot="120000">
              <a:off x="2574" y="1091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8" name="Arc 38"/>
            <p:cNvSpPr>
              <a:spLocks/>
            </p:cNvSpPr>
            <p:nvPr/>
          </p:nvSpPr>
          <p:spPr bwMode="auto">
            <a:xfrm rot="120000">
              <a:off x="2679" y="1096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 rot="-385665">
            <a:off x="3848100" y="1411288"/>
            <a:ext cx="198438" cy="66675"/>
            <a:chOff x="2757" y="1102"/>
            <a:chExt cx="263" cy="58"/>
          </a:xfrm>
        </p:grpSpPr>
        <p:sp>
          <p:nvSpPr>
            <p:cNvPr id="38553" name="Arc 40"/>
            <p:cNvSpPr>
              <a:spLocks/>
            </p:cNvSpPr>
            <p:nvPr/>
          </p:nvSpPr>
          <p:spPr bwMode="auto">
            <a:xfrm rot="120000">
              <a:off x="2810" y="1103"/>
              <a:ext cx="104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4" name="Arc 41"/>
            <p:cNvSpPr>
              <a:spLocks/>
            </p:cNvSpPr>
            <p:nvPr/>
          </p:nvSpPr>
          <p:spPr bwMode="auto">
            <a:xfrm rot="120000">
              <a:off x="2757" y="1102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5" name="Arc 42"/>
            <p:cNvSpPr>
              <a:spLocks/>
            </p:cNvSpPr>
            <p:nvPr/>
          </p:nvSpPr>
          <p:spPr bwMode="auto">
            <a:xfrm rot="120000">
              <a:off x="2862" y="1106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 rot="-385665">
            <a:off x="4508500" y="1436688"/>
            <a:ext cx="195263" cy="63500"/>
            <a:chOff x="3600" y="1151"/>
            <a:chExt cx="260" cy="57"/>
          </a:xfrm>
        </p:grpSpPr>
        <p:sp>
          <p:nvSpPr>
            <p:cNvPr id="38550" name="Arc 44"/>
            <p:cNvSpPr>
              <a:spLocks/>
            </p:cNvSpPr>
            <p:nvPr/>
          </p:nvSpPr>
          <p:spPr bwMode="auto">
            <a:xfrm rot="120000">
              <a:off x="3651" y="115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1" name="Arc 45"/>
            <p:cNvSpPr>
              <a:spLocks/>
            </p:cNvSpPr>
            <p:nvPr/>
          </p:nvSpPr>
          <p:spPr bwMode="auto">
            <a:xfrm rot="120000">
              <a:off x="3600" y="1151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2" name="Arc 46"/>
            <p:cNvSpPr>
              <a:spLocks/>
            </p:cNvSpPr>
            <p:nvPr/>
          </p:nvSpPr>
          <p:spPr bwMode="auto">
            <a:xfrm rot="120000">
              <a:off x="3703" y="1155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 rot="-385665">
            <a:off x="4387850" y="1412875"/>
            <a:ext cx="196850" cy="63500"/>
            <a:chOff x="3440" y="1137"/>
            <a:chExt cx="261" cy="56"/>
          </a:xfrm>
        </p:grpSpPr>
        <p:sp>
          <p:nvSpPr>
            <p:cNvPr id="38547" name="Arc 48"/>
            <p:cNvSpPr>
              <a:spLocks/>
            </p:cNvSpPr>
            <p:nvPr/>
          </p:nvSpPr>
          <p:spPr bwMode="auto">
            <a:xfrm rot="120000">
              <a:off x="3491" y="1137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8" name="Arc 49"/>
            <p:cNvSpPr>
              <a:spLocks/>
            </p:cNvSpPr>
            <p:nvPr/>
          </p:nvSpPr>
          <p:spPr bwMode="auto">
            <a:xfrm rot="120000">
              <a:off x="3440" y="1137"/>
              <a:ext cx="157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9" name="Arc 50"/>
            <p:cNvSpPr>
              <a:spLocks/>
            </p:cNvSpPr>
            <p:nvPr/>
          </p:nvSpPr>
          <p:spPr bwMode="auto">
            <a:xfrm rot="120000">
              <a:off x="3543" y="1140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2" name="Group 51"/>
          <p:cNvGrpSpPr>
            <a:grpSpLocks/>
          </p:cNvGrpSpPr>
          <p:nvPr/>
        </p:nvGrpSpPr>
        <p:grpSpPr bwMode="auto">
          <a:xfrm rot="-385665">
            <a:off x="4108450" y="1422400"/>
            <a:ext cx="195263" cy="65088"/>
            <a:chOff x="3075" y="1110"/>
            <a:chExt cx="261" cy="57"/>
          </a:xfrm>
        </p:grpSpPr>
        <p:sp>
          <p:nvSpPr>
            <p:cNvPr id="38544" name="Arc 52"/>
            <p:cNvSpPr>
              <a:spLocks/>
            </p:cNvSpPr>
            <p:nvPr/>
          </p:nvSpPr>
          <p:spPr bwMode="auto">
            <a:xfrm rot="120000">
              <a:off x="3127" y="111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5" name="Arc 53"/>
            <p:cNvSpPr>
              <a:spLocks/>
            </p:cNvSpPr>
            <p:nvPr/>
          </p:nvSpPr>
          <p:spPr bwMode="auto">
            <a:xfrm rot="120000">
              <a:off x="3075" y="1110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6" name="Arc 54"/>
            <p:cNvSpPr>
              <a:spLocks/>
            </p:cNvSpPr>
            <p:nvPr/>
          </p:nvSpPr>
          <p:spPr bwMode="auto">
            <a:xfrm rot="120000">
              <a:off x="3179" y="1115"/>
              <a:ext cx="157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3905250" y="1414463"/>
            <a:ext cx="349250" cy="87312"/>
            <a:chOff x="2460" y="891"/>
            <a:chExt cx="220" cy="55"/>
          </a:xfrm>
        </p:grpSpPr>
        <p:grpSp>
          <p:nvGrpSpPr>
            <p:cNvPr id="14" name="Group 56"/>
            <p:cNvGrpSpPr>
              <a:grpSpLocks/>
            </p:cNvGrpSpPr>
            <p:nvPr/>
          </p:nvGrpSpPr>
          <p:grpSpPr bwMode="auto">
            <a:xfrm rot="-385665">
              <a:off x="2460" y="894"/>
              <a:ext cx="124" cy="40"/>
              <a:chOff x="2830" y="1113"/>
              <a:chExt cx="262" cy="56"/>
            </a:xfrm>
          </p:grpSpPr>
          <p:sp>
            <p:nvSpPr>
              <p:cNvPr id="38541" name="Arc 57"/>
              <p:cNvSpPr>
                <a:spLocks/>
              </p:cNvSpPr>
              <p:nvPr/>
            </p:nvSpPr>
            <p:spPr bwMode="auto">
              <a:xfrm rot="120000">
                <a:off x="2883" y="1114"/>
                <a:ext cx="105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42" name="Arc 58"/>
              <p:cNvSpPr>
                <a:spLocks/>
              </p:cNvSpPr>
              <p:nvPr/>
            </p:nvSpPr>
            <p:spPr bwMode="auto">
              <a:xfrm rot="120000">
                <a:off x="2830" y="1113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43" name="Arc 59"/>
              <p:cNvSpPr>
                <a:spLocks/>
              </p:cNvSpPr>
              <p:nvPr/>
            </p:nvSpPr>
            <p:spPr bwMode="auto">
              <a:xfrm rot="120000">
                <a:off x="2935" y="1117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5" name="Group 60"/>
            <p:cNvGrpSpPr>
              <a:grpSpLocks/>
            </p:cNvGrpSpPr>
            <p:nvPr/>
          </p:nvGrpSpPr>
          <p:grpSpPr bwMode="auto">
            <a:xfrm rot="-385665">
              <a:off x="2556" y="905"/>
              <a:ext cx="124" cy="41"/>
              <a:chOff x="3005" y="1120"/>
              <a:chExt cx="261" cy="58"/>
            </a:xfrm>
          </p:grpSpPr>
          <p:sp>
            <p:nvSpPr>
              <p:cNvPr id="38538" name="Arc 61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9" name="Arc 62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40" name="Arc 63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6" name="Group 64"/>
            <p:cNvGrpSpPr>
              <a:grpSpLocks/>
            </p:cNvGrpSpPr>
            <p:nvPr/>
          </p:nvGrpSpPr>
          <p:grpSpPr bwMode="auto">
            <a:xfrm rot="-385665">
              <a:off x="2467" y="900"/>
              <a:ext cx="124" cy="41"/>
              <a:chOff x="2844" y="1123"/>
              <a:chExt cx="260" cy="56"/>
            </a:xfrm>
          </p:grpSpPr>
          <p:sp>
            <p:nvSpPr>
              <p:cNvPr id="38535" name="Arc 65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6" name="Arc 66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7" name="Arc 67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7" name="Group 68"/>
            <p:cNvGrpSpPr>
              <a:grpSpLocks/>
            </p:cNvGrpSpPr>
            <p:nvPr/>
          </p:nvGrpSpPr>
          <p:grpSpPr bwMode="auto">
            <a:xfrm rot="-385665">
              <a:off x="2503" y="891"/>
              <a:ext cx="122" cy="41"/>
              <a:chOff x="2920" y="1108"/>
              <a:chExt cx="259" cy="58"/>
            </a:xfrm>
          </p:grpSpPr>
          <p:sp>
            <p:nvSpPr>
              <p:cNvPr id="38532" name="Arc 69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3" name="Arc 70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4" name="Arc 71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18" name="Group 72"/>
          <p:cNvGrpSpPr>
            <a:grpSpLocks/>
          </p:cNvGrpSpPr>
          <p:nvPr/>
        </p:nvGrpSpPr>
        <p:grpSpPr bwMode="auto">
          <a:xfrm rot="-385665">
            <a:off x="4225925" y="1411288"/>
            <a:ext cx="195263" cy="68262"/>
            <a:chOff x="3265" y="1129"/>
            <a:chExt cx="262" cy="59"/>
          </a:xfrm>
        </p:grpSpPr>
        <p:sp>
          <p:nvSpPr>
            <p:cNvPr id="38525" name="Arc 73"/>
            <p:cNvSpPr>
              <a:spLocks/>
            </p:cNvSpPr>
            <p:nvPr/>
          </p:nvSpPr>
          <p:spPr bwMode="auto">
            <a:xfrm rot="120000">
              <a:off x="3318" y="1130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6" name="Arc 74"/>
            <p:cNvSpPr>
              <a:spLocks/>
            </p:cNvSpPr>
            <p:nvPr/>
          </p:nvSpPr>
          <p:spPr bwMode="auto">
            <a:xfrm rot="120000">
              <a:off x="3265" y="112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7" name="Arc 75"/>
            <p:cNvSpPr>
              <a:spLocks/>
            </p:cNvSpPr>
            <p:nvPr/>
          </p:nvSpPr>
          <p:spPr bwMode="auto">
            <a:xfrm rot="120000">
              <a:off x="3369" y="1134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9" name="Group 76"/>
          <p:cNvGrpSpPr>
            <a:grpSpLocks/>
          </p:cNvGrpSpPr>
          <p:nvPr/>
        </p:nvGrpSpPr>
        <p:grpSpPr bwMode="auto">
          <a:xfrm rot="-385665">
            <a:off x="3621088" y="1408113"/>
            <a:ext cx="195262" cy="61912"/>
            <a:chOff x="2497" y="1085"/>
            <a:chExt cx="261" cy="55"/>
          </a:xfrm>
        </p:grpSpPr>
        <p:sp>
          <p:nvSpPr>
            <p:cNvPr id="38522" name="Arc 77"/>
            <p:cNvSpPr>
              <a:spLocks/>
            </p:cNvSpPr>
            <p:nvPr/>
          </p:nvSpPr>
          <p:spPr bwMode="auto">
            <a:xfrm rot="120000">
              <a:off x="2551" y="1086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3" name="Arc 78"/>
            <p:cNvSpPr>
              <a:spLocks/>
            </p:cNvSpPr>
            <p:nvPr/>
          </p:nvSpPr>
          <p:spPr bwMode="auto">
            <a:xfrm rot="120000">
              <a:off x="2497" y="108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4" name="Arc 79"/>
            <p:cNvSpPr>
              <a:spLocks/>
            </p:cNvSpPr>
            <p:nvPr/>
          </p:nvSpPr>
          <p:spPr bwMode="auto">
            <a:xfrm rot="120000">
              <a:off x="2601" y="1088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0" name="Group 80"/>
          <p:cNvGrpSpPr>
            <a:grpSpLocks/>
          </p:cNvGrpSpPr>
          <p:nvPr/>
        </p:nvGrpSpPr>
        <p:grpSpPr bwMode="auto">
          <a:xfrm rot="-385665">
            <a:off x="3759200" y="1398588"/>
            <a:ext cx="198438" cy="63500"/>
            <a:chOff x="2640" y="1086"/>
            <a:chExt cx="263" cy="56"/>
          </a:xfrm>
        </p:grpSpPr>
        <p:sp>
          <p:nvSpPr>
            <p:cNvPr id="38519" name="Arc 81"/>
            <p:cNvSpPr>
              <a:spLocks/>
            </p:cNvSpPr>
            <p:nvPr/>
          </p:nvSpPr>
          <p:spPr bwMode="auto">
            <a:xfrm rot="120000">
              <a:off x="2693" y="1087"/>
              <a:ext cx="105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0" name="Arc 82"/>
            <p:cNvSpPr>
              <a:spLocks/>
            </p:cNvSpPr>
            <p:nvPr/>
          </p:nvSpPr>
          <p:spPr bwMode="auto">
            <a:xfrm rot="120000">
              <a:off x="2640" y="1086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1" name="Arc 83"/>
            <p:cNvSpPr>
              <a:spLocks/>
            </p:cNvSpPr>
            <p:nvPr/>
          </p:nvSpPr>
          <p:spPr bwMode="auto">
            <a:xfrm rot="120000">
              <a:off x="2745" y="108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84"/>
          <p:cNvGrpSpPr>
            <a:grpSpLocks/>
          </p:cNvGrpSpPr>
          <p:nvPr/>
        </p:nvGrpSpPr>
        <p:grpSpPr bwMode="auto">
          <a:xfrm rot="-385665">
            <a:off x="3338513" y="1423988"/>
            <a:ext cx="204787" cy="74612"/>
            <a:chOff x="2053" y="1058"/>
            <a:chExt cx="274" cy="66"/>
          </a:xfrm>
        </p:grpSpPr>
        <p:sp>
          <p:nvSpPr>
            <p:cNvPr id="38516" name="Arc 85"/>
            <p:cNvSpPr>
              <a:spLocks/>
            </p:cNvSpPr>
            <p:nvPr/>
          </p:nvSpPr>
          <p:spPr bwMode="auto">
            <a:xfrm rot="180000">
              <a:off x="2109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7" name="Arc 86"/>
            <p:cNvSpPr>
              <a:spLocks/>
            </p:cNvSpPr>
            <p:nvPr/>
          </p:nvSpPr>
          <p:spPr bwMode="auto">
            <a:xfrm rot="180000">
              <a:off x="2053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8" name="Arc 87"/>
            <p:cNvSpPr>
              <a:spLocks/>
            </p:cNvSpPr>
            <p:nvPr/>
          </p:nvSpPr>
          <p:spPr bwMode="auto">
            <a:xfrm rot="180000">
              <a:off x="2164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2" name="Group 88"/>
          <p:cNvGrpSpPr>
            <a:grpSpLocks/>
          </p:cNvGrpSpPr>
          <p:nvPr/>
        </p:nvGrpSpPr>
        <p:grpSpPr bwMode="auto">
          <a:xfrm rot="-385665">
            <a:off x="3244850" y="1406525"/>
            <a:ext cx="204788" cy="77788"/>
            <a:chOff x="1932" y="1036"/>
            <a:chExt cx="274" cy="68"/>
          </a:xfrm>
        </p:grpSpPr>
        <p:sp>
          <p:nvSpPr>
            <p:cNvPr id="38513" name="Arc 89"/>
            <p:cNvSpPr>
              <a:spLocks/>
            </p:cNvSpPr>
            <p:nvPr/>
          </p:nvSpPr>
          <p:spPr bwMode="auto">
            <a:xfrm rot="180000">
              <a:off x="1986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4" name="Arc 90"/>
            <p:cNvSpPr>
              <a:spLocks/>
            </p:cNvSpPr>
            <p:nvPr/>
          </p:nvSpPr>
          <p:spPr bwMode="auto">
            <a:xfrm rot="180000">
              <a:off x="1932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5" name="Arc 91"/>
            <p:cNvSpPr>
              <a:spLocks/>
            </p:cNvSpPr>
            <p:nvPr/>
          </p:nvSpPr>
          <p:spPr bwMode="auto">
            <a:xfrm rot="180000">
              <a:off x="2042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3" name="Group 92"/>
          <p:cNvGrpSpPr>
            <a:grpSpLocks/>
          </p:cNvGrpSpPr>
          <p:nvPr/>
        </p:nvGrpSpPr>
        <p:grpSpPr bwMode="auto">
          <a:xfrm rot="-385665">
            <a:off x="3097213" y="1400175"/>
            <a:ext cx="203200" cy="76200"/>
            <a:chOff x="1729" y="1031"/>
            <a:chExt cx="273" cy="67"/>
          </a:xfrm>
        </p:grpSpPr>
        <p:sp>
          <p:nvSpPr>
            <p:cNvPr id="38510" name="Arc 93"/>
            <p:cNvSpPr>
              <a:spLocks/>
            </p:cNvSpPr>
            <p:nvPr/>
          </p:nvSpPr>
          <p:spPr bwMode="auto">
            <a:xfrm rot="180000">
              <a:off x="1785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1" name="Arc 94"/>
            <p:cNvSpPr>
              <a:spLocks/>
            </p:cNvSpPr>
            <p:nvPr/>
          </p:nvSpPr>
          <p:spPr bwMode="auto">
            <a:xfrm rot="180000">
              <a:off x="1729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2" name="Arc 95"/>
            <p:cNvSpPr>
              <a:spLocks/>
            </p:cNvSpPr>
            <p:nvPr/>
          </p:nvSpPr>
          <p:spPr bwMode="auto">
            <a:xfrm rot="180000">
              <a:off x="1837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96"/>
          <p:cNvGrpSpPr>
            <a:grpSpLocks/>
          </p:cNvGrpSpPr>
          <p:nvPr/>
        </p:nvGrpSpPr>
        <p:grpSpPr bwMode="auto">
          <a:xfrm rot="-385665">
            <a:off x="3113088" y="1408113"/>
            <a:ext cx="204787" cy="74612"/>
            <a:chOff x="1752" y="1038"/>
            <a:chExt cx="273" cy="66"/>
          </a:xfrm>
        </p:grpSpPr>
        <p:sp>
          <p:nvSpPr>
            <p:cNvPr id="38507" name="Arc 97"/>
            <p:cNvSpPr>
              <a:spLocks/>
            </p:cNvSpPr>
            <p:nvPr/>
          </p:nvSpPr>
          <p:spPr bwMode="auto">
            <a:xfrm rot="180000">
              <a:off x="1806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8" name="Arc 98"/>
            <p:cNvSpPr>
              <a:spLocks/>
            </p:cNvSpPr>
            <p:nvPr/>
          </p:nvSpPr>
          <p:spPr bwMode="auto">
            <a:xfrm rot="180000">
              <a:off x="1752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9" name="Arc 99"/>
            <p:cNvSpPr>
              <a:spLocks/>
            </p:cNvSpPr>
            <p:nvPr/>
          </p:nvSpPr>
          <p:spPr bwMode="auto">
            <a:xfrm rot="180000">
              <a:off x="1861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5" name="Group 100"/>
          <p:cNvGrpSpPr>
            <a:grpSpLocks/>
          </p:cNvGrpSpPr>
          <p:nvPr/>
        </p:nvGrpSpPr>
        <p:grpSpPr bwMode="auto">
          <a:xfrm rot="-385665">
            <a:off x="3017838" y="1401763"/>
            <a:ext cx="203200" cy="77787"/>
            <a:chOff x="1625" y="1026"/>
            <a:chExt cx="273" cy="68"/>
          </a:xfrm>
        </p:grpSpPr>
        <p:sp>
          <p:nvSpPr>
            <p:cNvPr id="38504" name="Arc 101"/>
            <p:cNvSpPr>
              <a:spLocks/>
            </p:cNvSpPr>
            <p:nvPr/>
          </p:nvSpPr>
          <p:spPr bwMode="auto">
            <a:xfrm rot="180000">
              <a:off x="1679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5" name="Arc 102"/>
            <p:cNvSpPr>
              <a:spLocks/>
            </p:cNvSpPr>
            <p:nvPr/>
          </p:nvSpPr>
          <p:spPr bwMode="auto">
            <a:xfrm rot="180000">
              <a:off x="1625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6" name="Arc 103"/>
            <p:cNvSpPr>
              <a:spLocks/>
            </p:cNvSpPr>
            <p:nvPr/>
          </p:nvSpPr>
          <p:spPr bwMode="auto">
            <a:xfrm rot="180000">
              <a:off x="1735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6" name="Group 104"/>
          <p:cNvGrpSpPr>
            <a:grpSpLocks/>
          </p:cNvGrpSpPr>
          <p:nvPr/>
        </p:nvGrpSpPr>
        <p:grpSpPr bwMode="auto">
          <a:xfrm rot="-385665">
            <a:off x="2938463" y="1403350"/>
            <a:ext cx="204787" cy="74613"/>
            <a:chOff x="1520" y="1021"/>
            <a:chExt cx="274" cy="66"/>
          </a:xfrm>
        </p:grpSpPr>
        <p:sp>
          <p:nvSpPr>
            <p:cNvPr id="38501" name="Arc 105"/>
            <p:cNvSpPr>
              <a:spLocks/>
            </p:cNvSpPr>
            <p:nvPr/>
          </p:nvSpPr>
          <p:spPr bwMode="auto">
            <a:xfrm rot="180000">
              <a:off x="1575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2" name="Arc 106"/>
            <p:cNvSpPr>
              <a:spLocks/>
            </p:cNvSpPr>
            <p:nvPr/>
          </p:nvSpPr>
          <p:spPr bwMode="auto">
            <a:xfrm rot="180000">
              <a:off x="1520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3" name="Arc 107"/>
            <p:cNvSpPr>
              <a:spLocks/>
            </p:cNvSpPr>
            <p:nvPr/>
          </p:nvSpPr>
          <p:spPr bwMode="auto">
            <a:xfrm rot="180000">
              <a:off x="1629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108"/>
          <p:cNvGrpSpPr>
            <a:grpSpLocks/>
          </p:cNvGrpSpPr>
          <p:nvPr/>
        </p:nvGrpSpPr>
        <p:grpSpPr bwMode="auto">
          <a:xfrm rot="-385665">
            <a:off x="3246438" y="1430338"/>
            <a:ext cx="201612" cy="77787"/>
            <a:chOff x="1928" y="1056"/>
            <a:chExt cx="271" cy="69"/>
          </a:xfrm>
        </p:grpSpPr>
        <p:sp>
          <p:nvSpPr>
            <p:cNvPr id="38498" name="Arc 109"/>
            <p:cNvSpPr>
              <a:spLocks/>
            </p:cNvSpPr>
            <p:nvPr/>
          </p:nvSpPr>
          <p:spPr bwMode="auto">
            <a:xfrm rot="180000">
              <a:off x="1981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9" name="Arc 110"/>
            <p:cNvSpPr>
              <a:spLocks/>
            </p:cNvSpPr>
            <p:nvPr/>
          </p:nvSpPr>
          <p:spPr bwMode="auto">
            <a:xfrm rot="180000">
              <a:off x="1928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0" name="Arc 111"/>
            <p:cNvSpPr>
              <a:spLocks/>
            </p:cNvSpPr>
            <p:nvPr/>
          </p:nvSpPr>
          <p:spPr bwMode="auto">
            <a:xfrm rot="180000">
              <a:off x="2037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8" name="Group 112"/>
          <p:cNvGrpSpPr>
            <a:grpSpLocks/>
          </p:cNvGrpSpPr>
          <p:nvPr/>
        </p:nvGrpSpPr>
        <p:grpSpPr bwMode="auto">
          <a:xfrm rot="-385665">
            <a:off x="2703513" y="1400175"/>
            <a:ext cx="201612" cy="76200"/>
            <a:chOff x="1212" y="1001"/>
            <a:chExt cx="271" cy="67"/>
          </a:xfrm>
        </p:grpSpPr>
        <p:sp>
          <p:nvSpPr>
            <p:cNvPr id="38495" name="Arc 113"/>
            <p:cNvSpPr>
              <a:spLocks/>
            </p:cNvSpPr>
            <p:nvPr/>
          </p:nvSpPr>
          <p:spPr bwMode="auto">
            <a:xfrm rot="180000">
              <a:off x="1264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6" name="Arc 114"/>
            <p:cNvSpPr>
              <a:spLocks/>
            </p:cNvSpPr>
            <p:nvPr/>
          </p:nvSpPr>
          <p:spPr bwMode="auto">
            <a:xfrm rot="180000">
              <a:off x="1212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7" name="Arc 115"/>
            <p:cNvSpPr>
              <a:spLocks/>
            </p:cNvSpPr>
            <p:nvPr/>
          </p:nvSpPr>
          <p:spPr bwMode="auto">
            <a:xfrm rot="180000">
              <a:off x="1320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116"/>
          <p:cNvGrpSpPr>
            <a:grpSpLocks/>
          </p:cNvGrpSpPr>
          <p:nvPr/>
        </p:nvGrpSpPr>
        <p:grpSpPr bwMode="auto">
          <a:xfrm rot="-385665">
            <a:off x="2606675" y="1398588"/>
            <a:ext cx="203200" cy="76200"/>
            <a:chOff x="1084" y="991"/>
            <a:chExt cx="273" cy="67"/>
          </a:xfrm>
        </p:grpSpPr>
        <p:sp>
          <p:nvSpPr>
            <p:cNvPr id="38492" name="Arc 117"/>
            <p:cNvSpPr>
              <a:spLocks/>
            </p:cNvSpPr>
            <p:nvPr/>
          </p:nvSpPr>
          <p:spPr bwMode="auto">
            <a:xfrm rot="180000">
              <a:off x="1138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3" name="Arc 118"/>
            <p:cNvSpPr>
              <a:spLocks/>
            </p:cNvSpPr>
            <p:nvPr/>
          </p:nvSpPr>
          <p:spPr bwMode="auto">
            <a:xfrm rot="180000">
              <a:off x="1084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4" name="Arc 119"/>
            <p:cNvSpPr>
              <a:spLocks/>
            </p:cNvSpPr>
            <p:nvPr/>
          </p:nvSpPr>
          <p:spPr bwMode="auto">
            <a:xfrm rot="180000">
              <a:off x="1193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0" name="Group 120"/>
          <p:cNvGrpSpPr>
            <a:grpSpLocks/>
          </p:cNvGrpSpPr>
          <p:nvPr/>
        </p:nvGrpSpPr>
        <p:grpSpPr bwMode="auto">
          <a:xfrm rot="-385665">
            <a:off x="2768600" y="1416050"/>
            <a:ext cx="203200" cy="74613"/>
            <a:chOff x="1300" y="1012"/>
            <a:chExt cx="272" cy="65"/>
          </a:xfrm>
        </p:grpSpPr>
        <p:sp>
          <p:nvSpPr>
            <p:cNvPr id="38489" name="Arc 121"/>
            <p:cNvSpPr>
              <a:spLocks/>
            </p:cNvSpPr>
            <p:nvPr/>
          </p:nvSpPr>
          <p:spPr bwMode="auto">
            <a:xfrm rot="180000">
              <a:off x="1354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0" name="Arc 122"/>
            <p:cNvSpPr>
              <a:spLocks/>
            </p:cNvSpPr>
            <p:nvPr/>
          </p:nvSpPr>
          <p:spPr bwMode="auto">
            <a:xfrm rot="180000">
              <a:off x="1300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1" name="Arc 123"/>
            <p:cNvSpPr>
              <a:spLocks/>
            </p:cNvSpPr>
            <p:nvPr/>
          </p:nvSpPr>
          <p:spPr bwMode="auto">
            <a:xfrm rot="180000">
              <a:off x="1407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1" name="Group 124"/>
          <p:cNvGrpSpPr>
            <a:grpSpLocks/>
          </p:cNvGrpSpPr>
          <p:nvPr/>
        </p:nvGrpSpPr>
        <p:grpSpPr bwMode="auto">
          <a:xfrm rot="-385665">
            <a:off x="2505075" y="1393825"/>
            <a:ext cx="206375" cy="73025"/>
            <a:chOff x="952" y="980"/>
            <a:chExt cx="273" cy="65"/>
          </a:xfrm>
        </p:grpSpPr>
        <p:sp>
          <p:nvSpPr>
            <p:cNvPr id="38486" name="Arc 125"/>
            <p:cNvSpPr>
              <a:spLocks/>
            </p:cNvSpPr>
            <p:nvPr/>
          </p:nvSpPr>
          <p:spPr bwMode="auto">
            <a:xfrm rot="180000">
              <a:off x="1007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7" name="Arc 126"/>
            <p:cNvSpPr>
              <a:spLocks/>
            </p:cNvSpPr>
            <p:nvPr/>
          </p:nvSpPr>
          <p:spPr bwMode="auto">
            <a:xfrm rot="180000">
              <a:off x="952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8" name="Arc 127"/>
            <p:cNvSpPr>
              <a:spLocks/>
            </p:cNvSpPr>
            <p:nvPr/>
          </p:nvSpPr>
          <p:spPr bwMode="auto">
            <a:xfrm rot="180000">
              <a:off x="1061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28" name="Group 128"/>
          <p:cNvGrpSpPr>
            <a:grpSpLocks/>
          </p:cNvGrpSpPr>
          <p:nvPr/>
        </p:nvGrpSpPr>
        <p:grpSpPr bwMode="auto">
          <a:xfrm rot="-385665">
            <a:off x="2867025" y="1416050"/>
            <a:ext cx="204788" cy="76200"/>
            <a:chOff x="1429" y="1017"/>
            <a:chExt cx="274" cy="68"/>
          </a:xfrm>
        </p:grpSpPr>
        <p:sp>
          <p:nvSpPr>
            <p:cNvPr id="38483" name="Arc 129"/>
            <p:cNvSpPr>
              <a:spLocks/>
            </p:cNvSpPr>
            <p:nvPr/>
          </p:nvSpPr>
          <p:spPr bwMode="auto">
            <a:xfrm rot="180000">
              <a:off x="1485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4" name="Arc 130"/>
            <p:cNvSpPr>
              <a:spLocks/>
            </p:cNvSpPr>
            <p:nvPr/>
          </p:nvSpPr>
          <p:spPr bwMode="auto">
            <a:xfrm rot="180000">
              <a:off x="1429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5" name="Arc 131"/>
            <p:cNvSpPr>
              <a:spLocks/>
            </p:cNvSpPr>
            <p:nvPr/>
          </p:nvSpPr>
          <p:spPr bwMode="auto">
            <a:xfrm rot="180000">
              <a:off x="1538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29" name="Group 132"/>
          <p:cNvGrpSpPr>
            <a:grpSpLocks/>
          </p:cNvGrpSpPr>
          <p:nvPr/>
        </p:nvGrpSpPr>
        <p:grpSpPr bwMode="auto">
          <a:xfrm rot="-385665">
            <a:off x="2384425" y="1373188"/>
            <a:ext cx="201613" cy="76200"/>
            <a:chOff x="707" y="957"/>
            <a:chExt cx="269" cy="68"/>
          </a:xfrm>
        </p:grpSpPr>
        <p:sp>
          <p:nvSpPr>
            <p:cNvPr id="38480" name="Arc 133"/>
            <p:cNvSpPr>
              <a:spLocks/>
            </p:cNvSpPr>
            <p:nvPr/>
          </p:nvSpPr>
          <p:spPr bwMode="auto">
            <a:xfrm rot="180000">
              <a:off x="758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1" name="Arc 134"/>
            <p:cNvSpPr>
              <a:spLocks/>
            </p:cNvSpPr>
            <p:nvPr/>
          </p:nvSpPr>
          <p:spPr bwMode="auto">
            <a:xfrm rot="180000">
              <a:off x="707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2" name="Arc 135"/>
            <p:cNvSpPr>
              <a:spLocks/>
            </p:cNvSpPr>
            <p:nvPr/>
          </p:nvSpPr>
          <p:spPr bwMode="auto">
            <a:xfrm rot="180000">
              <a:off x="812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30" name="Group 136"/>
          <p:cNvGrpSpPr>
            <a:grpSpLocks/>
          </p:cNvGrpSpPr>
          <p:nvPr/>
        </p:nvGrpSpPr>
        <p:grpSpPr bwMode="auto">
          <a:xfrm rot="-385665">
            <a:off x="2419350" y="1387475"/>
            <a:ext cx="204788" cy="77788"/>
            <a:chOff x="828" y="967"/>
            <a:chExt cx="270" cy="68"/>
          </a:xfrm>
        </p:grpSpPr>
        <p:sp>
          <p:nvSpPr>
            <p:cNvPr id="38477" name="Arc 137"/>
            <p:cNvSpPr>
              <a:spLocks/>
            </p:cNvSpPr>
            <p:nvPr/>
          </p:nvSpPr>
          <p:spPr bwMode="auto">
            <a:xfrm rot="180000">
              <a:off x="878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8" name="Arc 138"/>
            <p:cNvSpPr>
              <a:spLocks/>
            </p:cNvSpPr>
            <p:nvPr/>
          </p:nvSpPr>
          <p:spPr bwMode="auto">
            <a:xfrm rot="180000">
              <a:off x="828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9" name="Arc 139"/>
            <p:cNvSpPr>
              <a:spLocks/>
            </p:cNvSpPr>
            <p:nvPr/>
          </p:nvSpPr>
          <p:spPr bwMode="auto">
            <a:xfrm rot="180000">
              <a:off x="934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31" name="Group 140"/>
          <p:cNvGrpSpPr>
            <a:grpSpLocks/>
          </p:cNvGrpSpPr>
          <p:nvPr/>
        </p:nvGrpSpPr>
        <p:grpSpPr bwMode="auto">
          <a:xfrm rot="-385665">
            <a:off x="2284413" y="1366838"/>
            <a:ext cx="204787" cy="76200"/>
            <a:chOff x="578" y="951"/>
            <a:chExt cx="274" cy="66"/>
          </a:xfrm>
        </p:grpSpPr>
        <p:sp>
          <p:nvSpPr>
            <p:cNvPr id="38474" name="Arc 141"/>
            <p:cNvSpPr>
              <a:spLocks/>
            </p:cNvSpPr>
            <p:nvPr/>
          </p:nvSpPr>
          <p:spPr bwMode="auto">
            <a:xfrm rot="180000">
              <a:off x="632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5" name="Arc 142"/>
            <p:cNvSpPr>
              <a:spLocks/>
            </p:cNvSpPr>
            <p:nvPr/>
          </p:nvSpPr>
          <p:spPr bwMode="auto">
            <a:xfrm rot="180000">
              <a:off x="578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6" name="Arc 143"/>
            <p:cNvSpPr>
              <a:spLocks/>
            </p:cNvSpPr>
            <p:nvPr/>
          </p:nvSpPr>
          <p:spPr bwMode="auto">
            <a:xfrm rot="180000">
              <a:off x="689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77" name="Group 144"/>
          <p:cNvGrpSpPr>
            <a:grpSpLocks/>
          </p:cNvGrpSpPr>
          <p:nvPr/>
        </p:nvGrpSpPr>
        <p:grpSpPr bwMode="auto">
          <a:xfrm rot="-385665">
            <a:off x="2355850" y="1373188"/>
            <a:ext cx="204788" cy="76200"/>
            <a:chOff x="669" y="956"/>
            <a:chExt cx="272" cy="66"/>
          </a:xfrm>
        </p:grpSpPr>
        <p:sp>
          <p:nvSpPr>
            <p:cNvPr id="38471" name="Arc 145"/>
            <p:cNvSpPr>
              <a:spLocks/>
            </p:cNvSpPr>
            <p:nvPr/>
          </p:nvSpPr>
          <p:spPr bwMode="auto">
            <a:xfrm rot="180000">
              <a:off x="723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2" name="Arc 146"/>
            <p:cNvSpPr>
              <a:spLocks/>
            </p:cNvSpPr>
            <p:nvPr/>
          </p:nvSpPr>
          <p:spPr bwMode="auto">
            <a:xfrm rot="180000">
              <a:off x="669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3" name="Arc 147"/>
            <p:cNvSpPr>
              <a:spLocks/>
            </p:cNvSpPr>
            <p:nvPr/>
          </p:nvSpPr>
          <p:spPr bwMode="auto">
            <a:xfrm rot="180000">
              <a:off x="778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78" name="Group 148"/>
          <p:cNvGrpSpPr>
            <a:grpSpLocks/>
          </p:cNvGrpSpPr>
          <p:nvPr/>
        </p:nvGrpSpPr>
        <p:grpSpPr bwMode="auto">
          <a:xfrm rot="-385665">
            <a:off x="2630488" y="1397000"/>
            <a:ext cx="203200" cy="76200"/>
            <a:chOff x="1115" y="992"/>
            <a:chExt cx="273" cy="67"/>
          </a:xfrm>
        </p:grpSpPr>
        <p:sp>
          <p:nvSpPr>
            <p:cNvPr id="38468" name="Arc 149"/>
            <p:cNvSpPr>
              <a:spLocks/>
            </p:cNvSpPr>
            <p:nvPr/>
          </p:nvSpPr>
          <p:spPr bwMode="auto">
            <a:xfrm rot="180000">
              <a:off x="1168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9" name="Arc 150"/>
            <p:cNvSpPr>
              <a:spLocks/>
            </p:cNvSpPr>
            <p:nvPr/>
          </p:nvSpPr>
          <p:spPr bwMode="auto">
            <a:xfrm rot="180000">
              <a:off x="1115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0" name="Arc 151"/>
            <p:cNvSpPr>
              <a:spLocks/>
            </p:cNvSpPr>
            <p:nvPr/>
          </p:nvSpPr>
          <p:spPr bwMode="auto">
            <a:xfrm rot="180000">
              <a:off x="1224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79" name="Group 152"/>
          <p:cNvGrpSpPr>
            <a:grpSpLocks/>
          </p:cNvGrpSpPr>
          <p:nvPr/>
        </p:nvGrpSpPr>
        <p:grpSpPr bwMode="auto">
          <a:xfrm rot="-385665">
            <a:off x="3509963" y="1411288"/>
            <a:ext cx="206375" cy="74612"/>
            <a:chOff x="2285" y="1058"/>
            <a:chExt cx="274" cy="66"/>
          </a:xfrm>
        </p:grpSpPr>
        <p:sp>
          <p:nvSpPr>
            <p:cNvPr id="38465" name="Arc 153"/>
            <p:cNvSpPr>
              <a:spLocks/>
            </p:cNvSpPr>
            <p:nvPr/>
          </p:nvSpPr>
          <p:spPr bwMode="auto">
            <a:xfrm rot="180000">
              <a:off x="2341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6" name="Arc 154"/>
            <p:cNvSpPr>
              <a:spLocks/>
            </p:cNvSpPr>
            <p:nvPr/>
          </p:nvSpPr>
          <p:spPr bwMode="auto">
            <a:xfrm rot="180000">
              <a:off x="2285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7" name="Arc 155"/>
            <p:cNvSpPr>
              <a:spLocks/>
            </p:cNvSpPr>
            <p:nvPr/>
          </p:nvSpPr>
          <p:spPr bwMode="auto">
            <a:xfrm rot="180000">
              <a:off x="2396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0" name="Group 156"/>
          <p:cNvGrpSpPr>
            <a:grpSpLocks/>
          </p:cNvGrpSpPr>
          <p:nvPr/>
        </p:nvGrpSpPr>
        <p:grpSpPr bwMode="auto">
          <a:xfrm rot="-385665">
            <a:off x="3419475" y="1392238"/>
            <a:ext cx="204788" cy="77787"/>
            <a:chOff x="2164" y="1036"/>
            <a:chExt cx="274" cy="68"/>
          </a:xfrm>
        </p:grpSpPr>
        <p:sp>
          <p:nvSpPr>
            <p:cNvPr id="38462" name="Arc 157"/>
            <p:cNvSpPr>
              <a:spLocks/>
            </p:cNvSpPr>
            <p:nvPr/>
          </p:nvSpPr>
          <p:spPr bwMode="auto">
            <a:xfrm rot="180000">
              <a:off x="2218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3" name="Arc 158"/>
            <p:cNvSpPr>
              <a:spLocks/>
            </p:cNvSpPr>
            <p:nvPr/>
          </p:nvSpPr>
          <p:spPr bwMode="auto">
            <a:xfrm rot="180000">
              <a:off x="2164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4" name="Arc 159"/>
            <p:cNvSpPr>
              <a:spLocks/>
            </p:cNvSpPr>
            <p:nvPr/>
          </p:nvSpPr>
          <p:spPr bwMode="auto">
            <a:xfrm rot="180000">
              <a:off x="2274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1" name="Group 160"/>
          <p:cNvGrpSpPr>
            <a:grpSpLocks/>
          </p:cNvGrpSpPr>
          <p:nvPr/>
        </p:nvGrpSpPr>
        <p:grpSpPr bwMode="auto">
          <a:xfrm rot="-385665">
            <a:off x="3267075" y="1398588"/>
            <a:ext cx="203200" cy="76200"/>
            <a:chOff x="1961" y="1031"/>
            <a:chExt cx="273" cy="67"/>
          </a:xfrm>
        </p:grpSpPr>
        <p:sp>
          <p:nvSpPr>
            <p:cNvPr id="38459" name="Arc 161"/>
            <p:cNvSpPr>
              <a:spLocks/>
            </p:cNvSpPr>
            <p:nvPr/>
          </p:nvSpPr>
          <p:spPr bwMode="auto">
            <a:xfrm rot="180000">
              <a:off x="2017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0" name="Arc 162"/>
            <p:cNvSpPr>
              <a:spLocks/>
            </p:cNvSpPr>
            <p:nvPr/>
          </p:nvSpPr>
          <p:spPr bwMode="auto">
            <a:xfrm rot="180000">
              <a:off x="1961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1" name="Arc 163"/>
            <p:cNvSpPr>
              <a:spLocks/>
            </p:cNvSpPr>
            <p:nvPr/>
          </p:nvSpPr>
          <p:spPr bwMode="auto">
            <a:xfrm rot="180000">
              <a:off x="2069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2" name="Group 164"/>
          <p:cNvGrpSpPr>
            <a:grpSpLocks/>
          </p:cNvGrpSpPr>
          <p:nvPr/>
        </p:nvGrpSpPr>
        <p:grpSpPr bwMode="auto">
          <a:xfrm rot="-385665">
            <a:off x="3282950" y="1406525"/>
            <a:ext cx="204788" cy="74613"/>
            <a:chOff x="1984" y="1038"/>
            <a:chExt cx="273" cy="66"/>
          </a:xfrm>
        </p:grpSpPr>
        <p:sp>
          <p:nvSpPr>
            <p:cNvPr id="38456" name="Arc 165"/>
            <p:cNvSpPr>
              <a:spLocks/>
            </p:cNvSpPr>
            <p:nvPr/>
          </p:nvSpPr>
          <p:spPr bwMode="auto">
            <a:xfrm rot="180000">
              <a:off x="2038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7" name="Arc 166"/>
            <p:cNvSpPr>
              <a:spLocks/>
            </p:cNvSpPr>
            <p:nvPr/>
          </p:nvSpPr>
          <p:spPr bwMode="auto">
            <a:xfrm rot="180000">
              <a:off x="1984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8" name="Arc 167"/>
            <p:cNvSpPr>
              <a:spLocks/>
            </p:cNvSpPr>
            <p:nvPr/>
          </p:nvSpPr>
          <p:spPr bwMode="auto">
            <a:xfrm rot="180000">
              <a:off x="2093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3" name="Group 168"/>
          <p:cNvGrpSpPr>
            <a:grpSpLocks/>
          </p:cNvGrpSpPr>
          <p:nvPr/>
        </p:nvGrpSpPr>
        <p:grpSpPr bwMode="auto">
          <a:xfrm rot="-385665">
            <a:off x="3189288" y="1400175"/>
            <a:ext cx="203200" cy="77788"/>
            <a:chOff x="1857" y="1026"/>
            <a:chExt cx="273" cy="68"/>
          </a:xfrm>
        </p:grpSpPr>
        <p:sp>
          <p:nvSpPr>
            <p:cNvPr id="38453" name="Arc 169"/>
            <p:cNvSpPr>
              <a:spLocks/>
            </p:cNvSpPr>
            <p:nvPr/>
          </p:nvSpPr>
          <p:spPr bwMode="auto">
            <a:xfrm rot="180000">
              <a:off x="1911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4" name="Arc 170"/>
            <p:cNvSpPr>
              <a:spLocks/>
            </p:cNvSpPr>
            <p:nvPr/>
          </p:nvSpPr>
          <p:spPr bwMode="auto">
            <a:xfrm rot="180000">
              <a:off x="1857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5" name="Arc 171"/>
            <p:cNvSpPr>
              <a:spLocks/>
            </p:cNvSpPr>
            <p:nvPr/>
          </p:nvSpPr>
          <p:spPr bwMode="auto">
            <a:xfrm rot="180000">
              <a:off x="1967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4" name="Group 172"/>
          <p:cNvGrpSpPr>
            <a:grpSpLocks/>
          </p:cNvGrpSpPr>
          <p:nvPr/>
        </p:nvGrpSpPr>
        <p:grpSpPr bwMode="auto">
          <a:xfrm rot="-385665">
            <a:off x="3113088" y="1387475"/>
            <a:ext cx="204787" cy="76200"/>
            <a:chOff x="1752" y="1021"/>
            <a:chExt cx="274" cy="66"/>
          </a:xfrm>
        </p:grpSpPr>
        <p:sp>
          <p:nvSpPr>
            <p:cNvPr id="38450" name="Arc 173"/>
            <p:cNvSpPr>
              <a:spLocks/>
            </p:cNvSpPr>
            <p:nvPr/>
          </p:nvSpPr>
          <p:spPr bwMode="auto">
            <a:xfrm rot="180000">
              <a:off x="1807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1" name="Arc 174"/>
            <p:cNvSpPr>
              <a:spLocks/>
            </p:cNvSpPr>
            <p:nvPr/>
          </p:nvSpPr>
          <p:spPr bwMode="auto">
            <a:xfrm rot="180000">
              <a:off x="1752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2" name="Arc 175"/>
            <p:cNvSpPr>
              <a:spLocks/>
            </p:cNvSpPr>
            <p:nvPr/>
          </p:nvSpPr>
          <p:spPr bwMode="auto">
            <a:xfrm rot="180000">
              <a:off x="1861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5" name="Group 176"/>
          <p:cNvGrpSpPr>
            <a:grpSpLocks/>
          </p:cNvGrpSpPr>
          <p:nvPr/>
        </p:nvGrpSpPr>
        <p:grpSpPr bwMode="auto">
          <a:xfrm rot="-385665">
            <a:off x="3419475" y="1414463"/>
            <a:ext cx="201613" cy="79375"/>
            <a:chOff x="2160" y="1056"/>
            <a:chExt cx="271" cy="69"/>
          </a:xfrm>
        </p:grpSpPr>
        <p:sp>
          <p:nvSpPr>
            <p:cNvPr id="38447" name="Arc 177"/>
            <p:cNvSpPr>
              <a:spLocks/>
            </p:cNvSpPr>
            <p:nvPr/>
          </p:nvSpPr>
          <p:spPr bwMode="auto">
            <a:xfrm rot="180000">
              <a:off x="2213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8" name="Arc 178"/>
            <p:cNvSpPr>
              <a:spLocks/>
            </p:cNvSpPr>
            <p:nvPr/>
          </p:nvSpPr>
          <p:spPr bwMode="auto">
            <a:xfrm rot="180000">
              <a:off x="2160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9" name="Arc 179"/>
            <p:cNvSpPr>
              <a:spLocks/>
            </p:cNvSpPr>
            <p:nvPr/>
          </p:nvSpPr>
          <p:spPr bwMode="auto">
            <a:xfrm rot="180000">
              <a:off x="2269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6" name="Group 180"/>
          <p:cNvGrpSpPr>
            <a:grpSpLocks/>
          </p:cNvGrpSpPr>
          <p:nvPr/>
        </p:nvGrpSpPr>
        <p:grpSpPr bwMode="auto">
          <a:xfrm rot="-385665">
            <a:off x="2876550" y="1395413"/>
            <a:ext cx="201613" cy="77787"/>
            <a:chOff x="1444" y="1001"/>
            <a:chExt cx="271" cy="67"/>
          </a:xfrm>
        </p:grpSpPr>
        <p:sp>
          <p:nvSpPr>
            <p:cNvPr id="38444" name="Arc 181"/>
            <p:cNvSpPr>
              <a:spLocks/>
            </p:cNvSpPr>
            <p:nvPr/>
          </p:nvSpPr>
          <p:spPr bwMode="auto">
            <a:xfrm rot="180000">
              <a:off x="1496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5" name="Arc 182"/>
            <p:cNvSpPr>
              <a:spLocks/>
            </p:cNvSpPr>
            <p:nvPr/>
          </p:nvSpPr>
          <p:spPr bwMode="auto">
            <a:xfrm rot="180000">
              <a:off x="1444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6" name="Arc 183"/>
            <p:cNvSpPr>
              <a:spLocks/>
            </p:cNvSpPr>
            <p:nvPr/>
          </p:nvSpPr>
          <p:spPr bwMode="auto">
            <a:xfrm rot="180000">
              <a:off x="1552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7" name="Group 184"/>
          <p:cNvGrpSpPr>
            <a:grpSpLocks/>
          </p:cNvGrpSpPr>
          <p:nvPr/>
        </p:nvGrpSpPr>
        <p:grpSpPr bwMode="auto">
          <a:xfrm rot="-385665">
            <a:off x="2779713" y="1392238"/>
            <a:ext cx="203200" cy="76200"/>
            <a:chOff x="1316" y="991"/>
            <a:chExt cx="273" cy="67"/>
          </a:xfrm>
        </p:grpSpPr>
        <p:sp>
          <p:nvSpPr>
            <p:cNvPr id="38441" name="Arc 185"/>
            <p:cNvSpPr>
              <a:spLocks/>
            </p:cNvSpPr>
            <p:nvPr/>
          </p:nvSpPr>
          <p:spPr bwMode="auto">
            <a:xfrm rot="180000">
              <a:off x="1370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2" name="Arc 186"/>
            <p:cNvSpPr>
              <a:spLocks/>
            </p:cNvSpPr>
            <p:nvPr/>
          </p:nvSpPr>
          <p:spPr bwMode="auto">
            <a:xfrm rot="180000">
              <a:off x="1316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3" name="Arc 187"/>
            <p:cNvSpPr>
              <a:spLocks/>
            </p:cNvSpPr>
            <p:nvPr/>
          </p:nvSpPr>
          <p:spPr bwMode="auto">
            <a:xfrm rot="180000">
              <a:off x="1425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8" name="Group 188"/>
          <p:cNvGrpSpPr>
            <a:grpSpLocks/>
          </p:cNvGrpSpPr>
          <p:nvPr/>
        </p:nvGrpSpPr>
        <p:grpSpPr bwMode="auto">
          <a:xfrm rot="-385665">
            <a:off x="2946400" y="1392238"/>
            <a:ext cx="203200" cy="73025"/>
            <a:chOff x="1532" y="1012"/>
            <a:chExt cx="272" cy="65"/>
          </a:xfrm>
        </p:grpSpPr>
        <p:sp>
          <p:nvSpPr>
            <p:cNvPr id="38438" name="Arc 189"/>
            <p:cNvSpPr>
              <a:spLocks/>
            </p:cNvSpPr>
            <p:nvPr/>
          </p:nvSpPr>
          <p:spPr bwMode="auto">
            <a:xfrm rot="180000">
              <a:off x="1586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9" name="Arc 190"/>
            <p:cNvSpPr>
              <a:spLocks/>
            </p:cNvSpPr>
            <p:nvPr/>
          </p:nvSpPr>
          <p:spPr bwMode="auto">
            <a:xfrm rot="180000">
              <a:off x="1532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0" name="Arc 191"/>
            <p:cNvSpPr>
              <a:spLocks/>
            </p:cNvSpPr>
            <p:nvPr/>
          </p:nvSpPr>
          <p:spPr bwMode="auto">
            <a:xfrm rot="180000">
              <a:off x="1639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9" name="Group 192"/>
          <p:cNvGrpSpPr>
            <a:grpSpLocks/>
          </p:cNvGrpSpPr>
          <p:nvPr/>
        </p:nvGrpSpPr>
        <p:grpSpPr bwMode="auto">
          <a:xfrm rot="-385665">
            <a:off x="2678113" y="1377950"/>
            <a:ext cx="204787" cy="74613"/>
            <a:chOff x="1184" y="980"/>
            <a:chExt cx="273" cy="65"/>
          </a:xfrm>
        </p:grpSpPr>
        <p:sp>
          <p:nvSpPr>
            <p:cNvPr id="38435" name="Arc 193"/>
            <p:cNvSpPr>
              <a:spLocks/>
            </p:cNvSpPr>
            <p:nvPr/>
          </p:nvSpPr>
          <p:spPr bwMode="auto">
            <a:xfrm rot="180000">
              <a:off x="1239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6" name="Arc 194"/>
            <p:cNvSpPr>
              <a:spLocks/>
            </p:cNvSpPr>
            <p:nvPr/>
          </p:nvSpPr>
          <p:spPr bwMode="auto">
            <a:xfrm rot="180000">
              <a:off x="1184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7" name="Arc 195"/>
            <p:cNvSpPr>
              <a:spLocks/>
            </p:cNvSpPr>
            <p:nvPr/>
          </p:nvSpPr>
          <p:spPr bwMode="auto">
            <a:xfrm rot="180000">
              <a:off x="1293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90" name="Group 196"/>
          <p:cNvGrpSpPr>
            <a:grpSpLocks/>
          </p:cNvGrpSpPr>
          <p:nvPr/>
        </p:nvGrpSpPr>
        <p:grpSpPr bwMode="auto">
          <a:xfrm rot="-385665">
            <a:off x="3043238" y="1389063"/>
            <a:ext cx="206375" cy="77787"/>
            <a:chOff x="1661" y="1017"/>
            <a:chExt cx="274" cy="68"/>
          </a:xfrm>
        </p:grpSpPr>
        <p:sp>
          <p:nvSpPr>
            <p:cNvPr id="38432" name="Arc 197"/>
            <p:cNvSpPr>
              <a:spLocks/>
            </p:cNvSpPr>
            <p:nvPr/>
          </p:nvSpPr>
          <p:spPr bwMode="auto">
            <a:xfrm rot="180000">
              <a:off x="1717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3" name="Arc 198"/>
            <p:cNvSpPr>
              <a:spLocks/>
            </p:cNvSpPr>
            <p:nvPr/>
          </p:nvSpPr>
          <p:spPr bwMode="auto">
            <a:xfrm rot="180000">
              <a:off x="1661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4" name="Arc 199"/>
            <p:cNvSpPr>
              <a:spLocks/>
            </p:cNvSpPr>
            <p:nvPr/>
          </p:nvSpPr>
          <p:spPr bwMode="auto">
            <a:xfrm rot="180000">
              <a:off x="1770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91" name="Group 200"/>
          <p:cNvGrpSpPr>
            <a:grpSpLocks/>
          </p:cNvGrpSpPr>
          <p:nvPr/>
        </p:nvGrpSpPr>
        <p:grpSpPr bwMode="auto">
          <a:xfrm rot="-385665">
            <a:off x="2490788" y="1368425"/>
            <a:ext cx="203200" cy="77788"/>
            <a:chOff x="939" y="957"/>
            <a:chExt cx="269" cy="68"/>
          </a:xfrm>
        </p:grpSpPr>
        <p:sp>
          <p:nvSpPr>
            <p:cNvPr id="38429" name="Arc 201"/>
            <p:cNvSpPr>
              <a:spLocks/>
            </p:cNvSpPr>
            <p:nvPr/>
          </p:nvSpPr>
          <p:spPr bwMode="auto">
            <a:xfrm rot="180000">
              <a:off x="990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0" name="Arc 202"/>
            <p:cNvSpPr>
              <a:spLocks/>
            </p:cNvSpPr>
            <p:nvPr/>
          </p:nvSpPr>
          <p:spPr bwMode="auto">
            <a:xfrm rot="180000">
              <a:off x="939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1" name="Arc 203"/>
            <p:cNvSpPr>
              <a:spLocks/>
            </p:cNvSpPr>
            <p:nvPr/>
          </p:nvSpPr>
          <p:spPr bwMode="auto">
            <a:xfrm rot="180000">
              <a:off x="1044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888" name="Group 204"/>
          <p:cNvGrpSpPr>
            <a:grpSpLocks/>
          </p:cNvGrpSpPr>
          <p:nvPr/>
        </p:nvGrpSpPr>
        <p:grpSpPr bwMode="auto">
          <a:xfrm rot="-385665">
            <a:off x="2582863" y="1371600"/>
            <a:ext cx="204787" cy="77788"/>
            <a:chOff x="1060" y="967"/>
            <a:chExt cx="270" cy="68"/>
          </a:xfrm>
        </p:grpSpPr>
        <p:sp>
          <p:nvSpPr>
            <p:cNvPr id="38426" name="Arc 205"/>
            <p:cNvSpPr>
              <a:spLocks/>
            </p:cNvSpPr>
            <p:nvPr/>
          </p:nvSpPr>
          <p:spPr bwMode="auto">
            <a:xfrm rot="180000">
              <a:off x="1110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7" name="Arc 206"/>
            <p:cNvSpPr>
              <a:spLocks/>
            </p:cNvSpPr>
            <p:nvPr/>
          </p:nvSpPr>
          <p:spPr bwMode="auto">
            <a:xfrm rot="180000">
              <a:off x="1060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8" name="Arc 207"/>
            <p:cNvSpPr>
              <a:spLocks/>
            </p:cNvSpPr>
            <p:nvPr/>
          </p:nvSpPr>
          <p:spPr bwMode="auto">
            <a:xfrm rot="180000">
              <a:off x="1166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889" name="Group 208"/>
          <p:cNvGrpSpPr>
            <a:grpSpLocks/>
          </p:cNvGrpSpPr>
          <p:nvPr/>
        </p:nvGrpSpPr>
        <p:grpSpPr bwMode="auto">
          <a:xfrm rot="-385665">
            <a:off x="2395538" y="1376363"/>
            <a:ext cx="204787" cy="76200"/>
            <a:chOff x="810" y="951"/>
            <a:chExt cx="274" cy="66"/>
          </a:xfrm>
        </p:grpSpPr>
        <p:sp>
          <p:nvSpPr>
            <p:cNvPr id="38423" name="Arc 209"/>
            <p:cNvSpPr>
              <a:spLocks/>
            </p:cNvSpPr>
            <p:nvPr/>
          </p:nvSpPr>
          <p:spPr bwMode="auto">
            <a:xfrm rot="180000">
              <a:off x="864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4" name="Arc 210"/>
            <p:cNvSpPr>
              <a:spLocks/>
            </p:cNvSpPr>
            <p:nvPr/>
          </p:nvSpPr>
          <p:spPr bwMode="auto">
            <a:xfrm rot="180000">
              <a:off x="810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5" name="Arc 211"/>
            <p:cNvSpPr>
              <a:spLocks/>
            </p:cNvSpPr>
            <p:nvPr/>
          </p:nvSpPr>
          <p:spPr bwMode="auto">
            <a:xfrm rot="180000">
              <a:off x="921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899" name="Group 212"/>
          <p:cNvGrpSpPr>
            <a:grpSpLocks/>
          </p:cNvGrpSpPr>
          <p:nvPr/>
        </p:nvGrpSpPr>
        <p:grpSpPr bwMode="auto">
          <a:xfrm rot="-385665">
            <a:off x="2463800" y="1368425"/>
            <a:ext cx="203200" cy="74613"/>
            <a:chOff x="901" y="956"/>
            <a:chExt cx="272" cy="66"/>
          </a:xfrm>
        </p:grpSpPr>
        <p:sp>
          <p:nvSpPr>
            <p:cNvPr id="38420" name="Arc 213"/>
            <p:cNvSpPr>
              <a:spLocks/>
            </p:cNvSpPr>
            <p:nvPr/>
          </p:nvSpPr>
          <p:spPr bwMode="auto">
            <a:xfrm rot="180000">
              <a:off x="955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1" name="Arc 214"/>
            <p:cNvSpPr>
              <a:spLocks/>
            </p:cNvSpPr>
            <p:nvPr/>
          </p:nvSpPr>
          <p:spPr bwMode="auto">
            <a:xfrm rot="180000">
              <a:off x="901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2" name="Arc 215"/>
            <p:cNvSpPr>
              <a:spLocks/>
            </p:cNvSpPr>
            <p:nvPr/>
          </p:nvSpPr>
          <p:spPr bwMode="auto">
            <a:xfrm rot="180000">
              <a:off x="1010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0" name="Group 216"/>
          <p:cNvGrpSpPr>
            <a:grpSpLocks/>
          </p:cNvGrpSpPr>
          <p:nvPr/>
        </p:nvGrpSpPr>
        <p:grpSpPr bwMode="auto">
          <a:xfrm rot="-385665">
            <a:off x="2801938" y="1392238"/>
            <a:ext cx="204787" cy="76200"/>
            <a:chOff x="1347" y="992"/>
            <a:chExt cx="273" cy="67"/>
          </a:xfrm>
        </p:grpSpPr>
        <p:sp>
          <p:nvSpPr>
            <p:cNvPr id="38417" name="Arc 217"/>
            <p:cNvSpPr>
              <a:spLocks/>
            </p:cNvSpPr>
            <p:nvPr/>
          </p:nvSpPr>
          <p:spPr bwMode="auto">
            <a:xfrm rot="180000">
              <a:off x="1400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8" name="Arc 218"/>
            <p:cNvSpPr>
              <a:spLocks/>
            </p:cNvSpPr>
            <p:nvPr/>
          </p:nvSpPr>
          <p:spPr bwMode="auto">
            <a:xfrm rot="180000">
              <a:off x="1347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9" name="Arc 219"/>
            <p:cNvSpPr>
              <a:spLocks/>
            </p:cNvSpPr>
            <p:nvPr/>
          </p:nvSpPr>
          <p:spPr bwMode="auto">
            <a:xfrm rot="180000">
              <a:off x="1456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48" name="Arc 220"/>
          <p:cNvSpPr>
            <a:spLocks noChangeAspect="1"/>
          </p:cNvSpPr>
          <p:nvPr/>
        </p:nvSpPr>
        <p:spPr bwMode="auto">
          <a:xfrm rot="-120000">
            <a:off x="5016500" y="1368425"/>
            <a:ext cx="47625" cy="171450"/>
          </a:xfrm>
          <a:custGeom>
            <a:avLst/>
            <a:gdLst>
              <a:gd name="T0" fmla="*/ 0 w 21600"/>
              <a:gd name="T1" fmla="*/ 2147483647 h 21597"/>
              <a:gd name="T2" fmla="*/ 5381259 w 21600"/>
              <a:gd name="T3" fmla="*/ 0 h 21597"/>
              <a:gd name="T4" fmla="*/ 5471733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49" name="Arc 221"/>
          <p:cNvSpPr>
            <a:spLocks noChangeAspect="1"/>
          </p:cNvSpPr>
          <p:nvPr/>
        </p:nvSpPr>
        <p:spPr bwMode="auto">
          <a:xfrm rot="-120000">
            <a:off x="5148263" y="1389063"/>
            <a:ext cx="95250" cy="171450"/>
          </a:xfrm>
          <a:custGeom>
            <a:avLst/>
            <a:gdLst>
              <a:gd name="T0" fmla="*/ 0 w 21600"/>
              <a:gd name="T1" fmla="*/ 2147483647 h 21599"/>
              <a:gd name="T2" fmla="*/ 694604235 w 21600"/>
              <a:gd name="T3" fmla="*/ 0 h 21599"/>
              <a:gd name="T4" fmla="*/ 70037680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01" name="Group 222"/>
          <p:cNvGrpSpPr>
            <a:grpSpLocks noChangeAspect="1"/>
          </p:cNvGrpSpPr>
          <p:nvPr/>
        </p:nvGrpSpPr>
        <p:grpSpPr bwMode="auto">
          <a:xfrm>
            <a:off x="5192713" y="1373188"/>
            <a:ext cx="74612" cy="217487"/>
            <a:chOff x="4579" y="1161"/>
            <a:chExt cx="94" cy="274"/>
          </a:xfrm>
        </p:grpSpPr>
        <p:sp>
          <p:nvSpPr>
            <p:cNvPr id="38414" name="Arc 223"/>
            <p:cNvSpPr>
              <a:spLocks noChangeAspect="1"/>
            </p:cNvSpPr>
            <p:nvPr/>
          </p:nvSpPr>
          <p:spPr bwMode="auto">
            <a:xfrm rot="-120000">
              <a:off x="4579" y="1161"/>
              <a:ext cx="31" cy="272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5" name="Arc 224"/>
            <p:cNvSpPr>
              <a:spLocks noChangeAspect="1"/>
            </p:cNvSpPr>
            <p:nvPr/>
          </p:nvSpPr>
          <p:spPr bwMode="auto">
            <a:xfrm rot="-120000">
              <a:off x="4580" y="1163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6" name="Arc 225"/>
            <p:cNvSpPr>
              <a:spLocks noChangeAspect="1"/>
            </p:cNvSpPr>
            <p:nvPr/>
          </p:nvSpPr>
          <p:spPr bwMode="auto">
            <a:xfrm rot="-120000">
              <a:off x="4581" y="1165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51" name="Arc 226"/>
          <p:cNvSpPr>
            <a:spLocks noChangeAspect="1"/>
          </p:cNvSpPr>
          <p:nvPr/>
        </p:nvSpPr>
        <p:spPr bwMode="auto">
          <a:xfrm rot="-120000">
            <a:off x="4830763" y="1370013"/>
            <a:ext cx="25400" cy="128587"/>
          </a:xfrm>
          <a:custGeom>
            <a:avLst/>
            <a:gdLst>
              <a:gd name="T0" fmla="*/ 0 w 21600"/>
              <a:gd name="T1" fmla="*/ 2147483647 h 21589"/>
              <a:gd name="T2" fmla="*/ 65036 w 21600"/>
              <a:gd name="T3" fmla="*/ 0 h 21589"/>
              <a:gd name="T4" fmla="*/ 67162 w 21600"/>
              <a:gd name="T5" fmla="*/ 2147483647 h 21589"/>
              <a:gd name="T6" fmla="*/ 0 60000 65536"/>
              <a:gd name="T7" fmla="*/ 0 60000 65536"/>
              <a:gd name="T8" fmla="*/ 0 60000 65536"/>
              <a:gd name="T9" fmla="*/ 0 w 21600"/>
              <a:gd name="T10" fmla="*/ 0 h 21589"/>
              <a:gd name="T11" fmla="*/ 21600 w 21600"/>
              <a:gd name="T12" fmla="*/ 21589 h 21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9" fill="none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</a:path>
              <a:path w="21600" h="21589" stroke="0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  <a:lnTo>
                  <a:pt x="21600" y="2158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52" name="Arc 227"/>
          <p:cNvSpPr>
            <a:spLocks noChangeAspect="1"/>
          </p:cNvSpPr>
          <p:nvPr/>
        </p:nvSpPr>
        <p:spPr bwMode="auto">
          <a:xfrm rot="-120000">
            <a:off x="4806950" y="1412875"/>
            <a:ext cx="49213" cy="128588"/>
          </a:xfrm>
          <a:custGeom>
            <a:avLst/>
            <a:gdLst>
              <a:gd name="T0" fmla="*/ 0 w 21600"/>
              <a:gd name="T1" fmla="*/ 2147483647 h 21597"/>
              <a:gd name="T2" fmla="*/ 6771039 w 21600"/>
              <a:gd name="T3" fmla="*/ 0 h 21597"/>
              <a:gd name="T4" fmla="*/ 6883937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02" name="Group 228"/>
          <p:cNvGrpSpPr>
            <a:grpSpLocks noChangeAspect="1"/>
          </p:cNvGrpSpPr>
          <p:nvPr/>
        </p:nvGrpSpPr>
        <p:grpSpPr bwMode="auto">
          <a:xfrm>
            <a:off x="5172075" y="1387475"/>
            <a:ext cx="74613" cy="217488"/>
            <a:chOff x="4553" y="1211"/>
            <a:chExt cx="94" cy="274"/>
          </a:xfrm>
        </p:grpSpPr>
        <p:sp>
          <p:nvSpPr>
            <p:cNvPr id="38411" name="Arc 229"/>
            <p:cNvSpPr>
              <a:spLocks noChangeAspect="1"/>
            </p:cNvSpPr>
            <p:nvPr/>
          </p:nvSpPr>
          <p:spPr bwMode="auto">
            <a:xfrm rot="-120000">
              <a:off x="4553" y="1211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2" name="Arc 230"/>
            <p:cNvSpPr>
              <a:spLocks noChangeAspect="1"/>
            </p:cNvSpPr>
            <p:nvPr/>
          </p:nvSpPr>
          <p:spPr bwMode="auto">
            <a:xfrm rot="-120000">
              <a:off x="4554" y="1215"/>
              <a:ext cx="60" cy="26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3" name="Arc 231"/>
            <p:cNvSpPr>
              <a:spLocks noChangeAspect="1"/>
            </p:cNvSpPr>
            <p:nvPr/>
          </p:nvSpPr>
          <p:spPr bwMode="auto">
            <a:xfrm rot="-120000">
              <a:off x="4556" y="1213"/>
              <a:ext cx="91" cy="2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3" name="Group 232"/>
          <p:cNvGrpSpPr>
            <a:grpSpLocks noChangeAspect="1"/>
          </p:cNvGrpSpPr>
          <p:nvPr/>
        </p:nvGrpSpPr>
        <p:grpSpPr bwMode="auto">
          <a:xfrm>
            <a:off x="5143500" y="1343025"/>
            <a:ext cx="74613" cy="217488"/>
            <a:chOff x="4516" y="1156"/>
            <a:chExt cx="94" cy="273"/>
          </a:xfrm>
        </p:grpSpPr>
        <p:sp>
          <p:nvSpPr>
            <p:cNvPr id="38408" name="Arc 233"/>
            <p:cNvSpPr>
              <a:spLocks noChangeAspect="1"/>
            </p:cNvSpPr>
            <p:nvPr/>
          </p:nvSpPr>
          <p:spPr bwMode="auto">
            <a:xfrm rot="-120000">
              <a:off x="4516" y="1156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9" name="Arc 234"/>
            <p:cNvSpPr>
              <a:spLocks noChangeAspect="1"/>
            </p:cNvSpPr>
            <p:nvPr/>
          </p:nvSpPr>
          <p:spPr bwMode="auto">
            <a:xfrm rot="-120000">
              <a:off x="4517" y="1158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0" name="Arc 235"/>
            <p:cNvSpPr>
              <a:spLocks noChangeAspect="1"/>
            </p:cNvSpPr>
            <p:nvPr/>
          </p:nvSpPr>
          <p:spPr bwMode="auto">
            <a:xfrm rot="-120000">
              <a:off x="4519" y="1159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4" name="Group 236"/>
          <p:cNvGrpSpPr>
            <a:grpSpLocks noChangeAspect="1"/>
          </p:cNvGrpSpPr>
          <p:nvPr/>
        </p:nvGrpSpPr>
        <p:grpSpPr bwMode="auto">
          <a:xfrm>
            <a:off x="5245100" y="1392238"/>
            <a:ext cx="76200" cy="219075"/>
            <a:chOff x="4645" y="1217"/>
            <a:chExt cx="95" cy="277"/>
          </a:xfrm>
        </p:grpSpPr>
        <p:sp>
          <p:nvSpPr>
            <p:cNvPr id="38405" name="Arc 237"/>
            <p:cNvSpPr>
              <a:spLocks noChangeAspect="1"/>
            </p:cNvSpPr>
            <p:nvPr/>
          </p:nvSpPr>
          <p:spPr bwMode="auto">
            <a:xfrm rot="-120000">
              <a:off x="4645" y="1217"/>
              <a:ext cx="31" cy="273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6" name="Arc 238"/>
            <p:cNvSpPr>
              <a:spLocks noChangeAspect="1"/>
            </p:cNvSpPr>
            <p:nvPr/>
          </p:nvSpPr>
          <p:spPr bwMode="auto">
            <a:xfrm rot="-120000">
              <a:off x="4646" y="1223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7" name="Arc 239"/>
            <p:cNvSpPr>
              <a:spLocks noChangeAspect="1"/>
            </p:cNvSpPr>
            <p:nvPr/>
          </p:nvSpPr>
          <p:spPr bwMode="auto">
            <a:xfrm rot="-120000">
              <a:off x="4648" y="1224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5" name="Group 240"/>
          <p:cNvGrpSpPr>
            <a:grpSpLocks noChangeAspect="1"/>
          </p:cNvGrpSpPr>
          <p:nvPr/>
        </p:nvGrpSpPr>
        <p:grpSpPr bwMode="auto">
          <a:xfrm>
            <a:off x="5118100" y="1341438"/>
            <a:ext cx="74613" cy="215900"/>
            <a:chOff x="4485" y="1154"/>
            <a:chExt cx="93" cy="272"/>
          </a:xfrm>
        </p:grpSpPr>
        <p:sp>
          <p:nvSpPr>
            <p:cNvPr id="38402" name="Arc 241"/>
            <p:cNvSpPr>
              <a:spLocks noChangeAspect="1"/>
            </p:cNvSpPr>
            <p:nvPr/>
          </p:nvSpPr>
          <p:spPr bwMode="auto">
            <a:xfrm rot="-120000">
              <a:off x="4485" y="1154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3" name="Arc 242"/>
            <p:cNvSpPr>
              <a:spLocks noChangeAspect="1"/>
            </p:cNvSpPr>
            <p:nvPr/>
          </p:nvSpPr>
          <p:spPr bwMode="auto">
            <a:xfrm rot="-120000">
              <a:off x="4487" y="1155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4" name="Arc 243"/>
            <p:cNvSpPr>
              <a:spLocks noChangeAspect="1"/>
            </p:cNvSpPr>
            <p:nvPr/>
          </p:nvSpPr>
          <p:spPr bwMode="auto">
            <a:xfrm rot="-120000">
              <a:off x="4487" y="115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6" name="Group 244"/>
          <p:cNvGrpSpPr>
            <a:grpSpLocks noChangeAspect="1"/>
          </p:cNvGrpSpPr>
          <p:nvPr/>
        </p:nvGrpSpPr>
        <p:grpSpPr bwMode="auto">
          <a:xfrm>
            <a:off x="5087938" y="1333500"/>
            <a:ext cx="73025" cy="217488"/>
            <a:chOff x="4451" y="1096"/>
            <a:chExt cx="92" cy="273"/>
          </a:xfrm>
        </p:grpSpPr>
        <p:sp>
          <p:nvSpPr>
            <p:cNvPr id="38399" name="Arc 245"/>
            <p:cNvSpPr>
              <a:spLocks noChangeAspect="1"/>
            </p:cNvSpPr>
            <p:nvPr/>
          </p:nvSpPr>
          <p:spPr bwMode="auto">
            <a:xfrm rot="-120000">
              <a:off x="4451" y="1096"/>
              <a:ext cx="30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0" name="Arc 246"/>
            <p:cNvSpPr>
              <a:spLocks noChangeAspect="1"/>
            </p:cNvSpPr>
            <p:nvPr/>
          </p:nvSpPr>
          <p:spPr bwMode="auto">
            <a:xfrm rot="-120000">
              <a:off x="4451" y="1097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1" name="Arc 247"/>
            <p:cNvSpPr>
              <a:spLocks noChangeAspect="1"/>
            </p:cNvSpPr>
            <p:nvPr/>
          </p:nvSpPr>
          <p:spPr bwMode="auto">
            <a:xfrm rot="-120000">
              <a:off x="4453" y="109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58" name="Arc 248"/>
          <p:cNvSpPr>
            <a:spLocks noChangeAspect="1"/>
          </p:cNvSpPr>
          <p:nvPr/>
        </p:nvSpPr>
        <p:spPr bwMode="auto">
          <a:xfrm rot="-120000">
            <a:off x="5035550" y="1358900"/>
            <a:ext cx="69850" cy="171450"/>
          </a:xfrm>
          <a:custGeom>
            <a:avLst/>
            <a:gdLst>
              <a:gd name="T0" fmla="*/ 0 w 21600"/>
              <a:gd name="T1" fmla="*/ 2147483647 h 21599"/>
              <a:gd name="T2" fmla="*/ 78975150 w 21600"/>
              <a:gd name="T3" fmla="*/ 0 h 21599"/>
              <a:gd name="T4" fmla="*/ 79880819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07" name="Group 249"/>
          <p:cNvGrpSpPr>
            <a:grpSpLocks noChangeAspect="1"/>
          </p:cNvGrpSpPr>
          <p:nvPr/>
        </p:nvGrpSpPr>
        <p:grpSpPr bwMode="auto">
          <a:xfrm>
            <a:off x="5062538" y="1331913"/>
            <a:ext cx="74612" cy="215900"/>
            <a:chOff x="4419" y="1093"/>
            <a:chExt cx="93" cy="273"/>
          </a:xfrm>
        </p:grpSpPr>
        <p:sp>
          <p:nvSpPr>
            <p:cNvPr id="38396" name="Arc 250"/>
            <p:cNvSpPr>
              <a:spLocks noChangeAspect="1"/>
            </p:cNvSpPr>
            <p:nvPr/>
          </p:nvSpPr>
          <p:spPr bwMode="auto">
            <a:xfrm rot="-120000">
              <a:off x="4419" y="1093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7" name="Arc 251"/>
            <p:cNvSpPr>
              <a:spLocks noChangeAspect="1"/>
            </p:cNvSpPr>
            <p:nvPr/>
          </p:nvSpPr>
          <p:spPr bwMode="auto">
            <a:xfrm rot="-120000">
              <a:off x="4420" y="1096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8" name="Arc 252"/>
            <p:cNvSpPr>
              <a:spLocks noChangeAspect="1"/>
            </p:cNvSpPr>
            <p:nvPr/>
          </p:nvSpPr>
          <p:spPr bwMode="auto">
            <a:xfrm rot="-120000">
              <a:off x="4421" y="109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8" name="Group 253"/>
          <p:cNvGrpSpPr>
            <a:grpSpLocks noChangeAspect="1"/>
          </p:cNvGrpSpPr>
          <p:nvPr/>
        </p:nvGrpSpPr>
        <p:grpSpPr bwMode="auto">
          <a:xfrm>
            <a:off x="5029200" y="1368425"/>
            <a:ext cx="73025" cy="215900"/>
            <a:chOff x="4356" y="1087"/>
            <a:chExt cx="92" cy="272"/>
          </a:xfrm>
        </p:grpSpPr>
        <p:sp>
          <p:nvSpPr>
            <p:cNvPr id="38393" name="Arc 254"/>
            <p:cNvSpPr>
              <a:spLocks noChangeAspect="1"/>
            </p:cNvSpPr>
            <p:nvPr/>
          </p:nvSpPr>
          <p:spPr bwMode="auto">
            <a:xfrm rot="-120000">
              <a:off x="4356" y="1087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4" name="Arc 255"/>
            <p:cNvSpPr>
              <a:spLocks noChangeAspect="1"/>
            </p:cNvSpPr>
            <p:nvPr/>
          </p:nvSpPr>
          <p:spPr bwMode="auto">
            <a:xfrm rot="-120000">
              <a:off x="4356" y="1087"/>
              <a:ext cx="61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5" name="Arc 256"/>
            <p:cNvSpPr>
              <a:spLocks noChangeAspect="1"/>
            </p:cNvSpPr>
            <p:nvPr/>
          </p:nvSpPr>
          <p:spPr bwMode="auto">
            <a:xfrm rot="-120000">
              <a:off x="4358" y="108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9" name="Group 257"/>
          <p:cNvGrpSpPr>
            <a:grpSpLocks noChangeAspect="1"/>
          </p:cNvGrpSpPr>
          <p:nvPr/>
        </p:nvGrpSpPr>
        <p:grpSpPr bwMode="auto">
          <a:xfrm>
            <a:off x="5218113" y="1392238"/>
            <a:ext cx="74612" cy="217487"/>
            <a:chOff x="4611" y="1217"/>
            <a:chExt cx="93" cy="274"/>
          </a:xfrm>
        </p:grpSpPr>
        <p:sp>
          <p:nvSpPr>
            <p:cNvPr id="38390" name="Arc 258"/>
            <p:cNvSpPr>
              <a:spLocks noChangeAspect="1"/>
            </p:cNvSpPr>
            <p:nvPr/>
          </p:nvSpPr>
          <p:spPr bwMode="auto">
            <a:xfrm rot="-120000">
              <a:off x="4611" y="1219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1" name="Arc 259"/>
            <p:cNvSpPr>
              <a:spLocks noChangeAspect="1"/>
            </p:cNvSpPr>
            <p:nvPr/>
          </p:nvSpPr>
          <p:spPr bwMode="auto">
            <a:xfrm rot="-120000">
              <a:off x="4612" y="1217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2" name="Arc 260"/>
            <p:cNvSpPr>
              <a:spLocks noChangeAspect="1"/>
            </p:cNvSpPr>
            <p:nvPr/>
          </p:nvSpPr>
          <p:spPr bwMode="auto">
            <a:xfrm rot="-120000">
              <a:off x="4613" y="1220"/>
              <a:ext cx="91" cy="27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62" name="Arc 261"/>
          <p:cNvSpPr>
            <a:spLocks noChangeAspect="1"/>
          </p:cNvSpPr>
          <p:nvPr/>
        </p:nvSpPr>
        <p:spPr bwMode="auto">
          <a:xfrm rot="-450511">
            <a:off x="4733925" y="1330325"/>
            <a:ext cx="53975" cy="127000"/>
          </a:xfrm>
          <a:custGeom>
            <a:avLst/>
            <a:gdLst>
              <a:gd name="T0" fmla="*/ 0 w 21600"/>
              <a:gd name="T1" fmla="*/ 2147483647 h 21598"/>
              <a:gd name="T2" fmla="*/ 12949772 w 21600"/>
              <a:gd name="T3" fmla="*/ 0 h 21598"/>
              <a:gd name="T4" fmla="*/ 13140894 w 21600"/>
              <a:gd name="T5" fmla="*/ 2147483647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</a:path>
              <a:path w="21600" h="21598" stroke="0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63" name="Arc 262"/>
          <p:cNvSpPr>
            <a:spLocks noChangeAspect="1"/>
          </p:cNvSpPr>
          <p:nvPr/>
        </p:nvSpPr>
        <p:spPr bwMode="auto">
          <a:xfrm rot="-450511">
            <a:off x="4870450" y="1385888"/>
            <a:ext cx="107950" cy="128587"/>
          </a:xfrm>
          <a:custGeom>
            <a:avLst/>
            <a:gdLst>
              <a:gd name="T0" fmla="*/ 0 w 21600"/>
              <a:gd name="T1" fmla="*/ 2147483647 h 21599"/>
              <a:gd name="T2" fmla="*/ 1669727776 w 21600"/>
              <a:gd name="T3" fmla="*/ 0 h 21599"/>
              <a:gd name="T4" fmla="*/ 168203567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</a:path>
              <a:path w="21600" h="21599" stroke="0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0" name="Group 263"/>
          <p:cNvGrpSpPr>
            <a:grpSpLocks noChangeAspect="1"/>
          </p:cNvGrpSpPr>
          <p:nvPr/>
        </p:nvGrpSpPr>
        <p:grpSpPr bwMode="auto">
          <a:xfrm rot="-390511">
            <a:off x="4919663" y="1347788"/>
            <a:ext cx="82550" cy="161925"/>
            <a:chOff x="4362" y="1124"/>
            <a:chExt cx="104" cy="204"/>
          </a:xfrm>
        </p:grpSpPr>
        <p:sp>
          <p:nvSpPr>
            <p:cNvPr id="38387" name="Arc 264"/>
            <p:cNvSpPr>
              <a:spLocks noChangeAspect="1"/>
            </p:cNvSpPr>
            <p:nvPr/>
          </p:nvSpPr>
          <p:spPr bwMode="auto">
            <a:xfrm rot="-60000">
              <a:off x="4362" y="1124"/>
              <a:ext cx="34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8" name="Arc 265"/>
            <p:cNvSpPr>
              <a:spLocks noChangeAspect="1"/>
            </p:cNvSpPr>
            <p:nvPr/>
          </p:nvSpPr>
          <p:spPr bwMode="auto">
            <a:xfrm rot="-60000">
              <a:off x="4363" y="1126"/>
              <a:ext cx="68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9" name="Arc 266"/>
            <p:cNvSpPr>
              <a:spLocks noChangeAspect="1"/>
            </p:cNvSpPr>
            <p:nvPr/>
          </p:nvSpPr>
          <p:spPr bwMode="auto">
            <a:xfrm rot="-60000">
              <a:off x="4363" y="112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65" name="Arc 267"/>
          <p:cNvSpPr>
            <a:spLocks noChangeAspect="1"/>
          </p:cNvSpPr>
          <p:nvPr/>
        </p:nvSpPr>
        <p:spPr bwMode="auto">
          <a:xfrm rot="-450511">
            <a:off x="4706938" y="1335088"/>
            <a:ext cx="26987" cy="96837"/>
          </a:xfrm>
          <a:custGeom>
            <a:avLst/>
            <a:gdLst>
              <a:gd name="T0" fmla="*/ 0 w 21600"/>
              <a:gd name="T1" fmla="*/ 788228693 h 21591"/>
              <a:gd name="T2" fmla="*/ 99636 w 21600"/>
              <a:gd name="T3" fmla="*/ 0 h 21591"/>
              <a:gd name="T4" fmla="*/ 102651 w 21600"/>
              <a:gd name="T5" fmla="*/ 788228693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</a:path>
              <a:path w="21600" h="21591" stroke="0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  <a:lnTo>
                  <a:pt x="21600" y="21591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66" name="Arc 268"/>
          <p:cNvSpPr>
            <a:spLocks noChangeAspect="1"/>
          </p:cNvSpPr>
          <p:nvPr/>
        </p:nvSpPr>
        <p:spPr bwMode="auto">
          <a:xfrm rot="-450511">
            <a:off x="4703763" y="1331913"/>
            <a:ext cx="55562" cy="98425"/>
          </a:xfrm>
          <a:custGeom>
            <a:avLst/>
            <a:gdLst>
              <a:gd name="T0" fmla="*/ 0 w 21600"/>
              <a:gd name="T1" fmla="*/ 881568900 h 21598"/>
              <a:gd name="T2" fmla="*/ 15861458 w 21600"/>
              <a:gd name="T3" fmla="*/ 0 h 21598"/>
              <a:gd name="T4" fmla="*/ 16096177 w 21600"/>
              <a:gd name="T5" fmla="*/ 88156890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</a:path>
              <a:path w="21600" h="21598" stroke="0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1" name="Group 269"/>
          <p:cNvGrpSpPr>
            <a:grpSpLocks noChangeAspect="1"/>
          </p:cNvGrpSpPr>
          <p:nvPr/>
        </p:nvGrpSpPr>
        <p:grpSpPr bwMode="auto">
          <a:xfrm rot="-390511">
            <a:off x="4897438" y="1382713"/>
            <a:ext cx="82550" cy="161925"/>
            <a:chOff x="4328" y="1166"/>
            <a:chExt cx="103" cy="205"/>
          </a:xfrm>
        </p:grpSpPr>
        <p:sp>
          <p:nvSpPr>
            <p:cNvPr id="38384" name="Arc 270"/>
            <p:cNvSpPr>
              <a:spLocks noChangeAspect="1"/>
            </p:cNvSpPr>
            <p:nvPr/>
          </p:nvSpPr>
          <p:spPr bwMode="auto">
            <a:xfrm rot="-60000">
              <a:off x="4328" y="1166"/>
              <a:ext cx="35" cy="203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5" name="Arc 271"/>
            <p:cNvSpPr>
              <a:spLocks noChangeAspect="1"/>
            </p:cNvSpPr>
            <p:nvPr/>
          </p:nvSpPr>
          <p:spPr bwMode="auto">
            <a:xfrm rot="-60000">
              <a:off x="4328" y="1167"/>
              <a:ext cx="68" cy="204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6" name="Arc 272"/>
            <p:cNvSpPr>
              <a:spLocks noChangeAspect="1"/>
            </p:cNvSpPr>
            <p:nvPr/>
          </p:nvSpPr>
          <p:spPr bwMode="auto">
            <a:xfrm rot="-60000">
              <a:off x="4328" y="1167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2" name="Group 273"/>
          <p:cNvGrpSpPr>
            <a:grpSpLocks noChangeAspect="1"/>
          </p:cNvGrpSpPr>
          <p:nvPr/>
        </p:nvGrpSpPr>
        <p:grpSpPr bwMode="auto">
          <a:xfrm rot="-390511">
            <a:off x="4865688" y="1352550"/>
            <a:ext cx="80962" cy="163513"/>
            <a:chOff x="4294" y="1125"/>
            <a:chExt cx="102" cy="205"/>
          </a:xfrm>
        </p:grpSpPr>
        <p:sp>
          <p:nvSpPr>
            <p:cNvPr id="38381" name="Arc 274"/>
            <p:cNvSpPr>
              <a:spLocks noChangeAspect="1"/>
            </p:cNvSpPr>
            <p:nvPr/>
          </p:nvSpPr>
          <p:spPr bwMode="auto">
            <a:xfrm rot="-60000">
              <a:off x="4295" y="1128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2" name="Arc 275"/>
            <p:cNvSpPr>
              <a:spLocks noChangeAspect="1"/>
            </p:cNvSpPr>
            <p:nvPr/>
          </p:nvSpPr>
          <p:spPr bwMode="auto">
            <a:xfrm rot="-60000">
              <a:off x="4295" y="1125"/>
              <a:ext cx="68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3" name="Arc 276"/>
            <p:cNvSpPr>
              <a:spLocks noChangeAspect="1"/>
            </p:cNvSpPr>
            <p:nvPr/>
          </p:nvSpPr>
          <p:spPr bwMode="auto">
            <a:xfrm rot="-60000">
              <a:off x="4294" y="1125"/>
              <a:ext cx="102" cy="204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3" name="Group 277"/>
          <p:cNvGrpSpPr>
            <a:grpSpLocks noChangeAspect="1"/>
          </p:cNvGrpSpPr>
          <p:nvPr/>
        </p:nvGrpSpPr>
        <p:grpSpPr bwMode="auto">
          <a:xfrm rot="-390511">
            <a:off x="4978400" y="1370013"/>
            <a:ext cx="80963" cy="163512"/>
            <a:chOff x="4431" y="1163"/>
            <a:chExt cx="102" cy="205"/>
          </a:xfrm>
        </p:grpSpPr>
        <p:sp>
          <p:nvSpPr>
            <p:cNvPr id="38378" name="Arc 278"/>
            <p:cNvSpPr>
              <a:spLocks noChangeAspect="1"/>
            </p:cNvSpPr>
            <p:nvPr/>
          </p:nvSpPr>
          <p:spPr bwMode="auto">
            <a:xfrm rot="-60000">
              <a:off x="4431" y="1163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9" name="Arc 279"/>
            <p:cNvSpPr>
              <a:spLocks noChangeAspect="1"/>
            </p:cNvSpPr>
            <p:nvPr/>
          </p:nvSpPr>
          <p:spPr bwMode="auto">
            <a:xfrm rot="-60000">
              <a:off x="4431" y="1166"/>
              <a:ext cx="70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0" name="Arc 280"/>
            <p:cNvSpPr>
              <a:spLocks noChangeAspect="1"/>
            </p:cNvSpPr>
            <p:nvPr/>
          </p:nvSpPr>
          <p:spPr bwMode="auto">
            <a:xfrm rot="-60000">
              <a:off x="4431" y="1164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4" name="Group 281"/>
          <p:cNvGrpSpPr>
            <a:grpSpLocks noChangeAspect="1"/>
          </p:cNvGrpSpPr>
          <p:nvPr/>
        </p:nvGrpSpPr>
        <p:grpSpPr bwMode="auto">
          <a:xfrm rot="-390511">
            <a:off x="4840288" y="1357313"/>
            <a:ext cx="80962" cy="161925"/>
            <a:chOff x="4259" y="1126"/>
            <a:chExt cx="102" cy="205"/>
          </a:xfrm>
        </p:grpSpPr>
        <p:sp>
          <p:nvSpPr>
            <p:cNvPr id="38375" name="Arc 282"/>
            <p:cNvSpPr>
              <a:spLocks noChangeAspect="1"/>
            </p:cNvSpPr>
            <p:nvPr/>
          </p:nvSpPr>
          <p:spPr bwMode="auto">
            <a:xfrm rot="-60000">
              <a:off x="4259" y="1126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6" name="Arc 283"/>
            <p:cNvSpPr>
              <a:spLocks noChangeAspect="1"/>
            </p:cNvSpPr>
            <p:nvPr/>
          </p:nvSpPr>
          <p:spPr bwMode="auto">
            <a:xfrm rot="-60000">
              <a:off x="4259" y="112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7" name="Arc 284"/>
            <p:cNvSpPr>
              <a:spLocks noChangeAspect="1"/>
            </p:cNvSpPr>
            <p:nvPr/>
          </p:nvSpPr>
          <p:spPr bwMode="auto">
            <a:xfrm rot="-60000">
              <a:off x="4259" y="1127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5" name="Group 285"/>
          <p:cNvGrpSpPr>
            <a:grpSpLocks noChangeAspect="1"/>
          </p:cNvGrpSpPr>
          <p:nvPr/>
        </p:nvGrpSpPr>
        <p:grpSpPr bwMode="auto">
          <a:xfrm rot="-390511">
            <a:off x="4791075" y="1352550"/>
            <a:ext cx="82550" cy="161925"/>
            <a:chOff x="4224" y="1086"/>
            <a:chExt cx="103" cy="205"/>
          </a:xfrm>
        </p:grpSpPr>
        <p:sp>
          <p:nvSpPr>
            <p:cNvPr id="38372" name="Arc 286"/>
            <p:cNvSpPr>
              <a:spLocks noChangeAspect="1"/>
            </p:cNvSpPr>
            <p:nvPr/>
          </p:nvSpPr>
          <p:spPr bwMode="auto">
            <a:xfrm rot="-60000">
              <a:off x="4224" y="1088"/>
              <a:ext cx="36" cy="203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</a:path>
                <a:path w="21600" h="21592" stroke="0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  <a:lnTo>
                    <a:pt x="21600" y="2159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3" name="Arc 287"/>
            <p:cNvSpPr>
              <a:spLocks noChangeAspect="1"/>
            </p:cNvSpPr>
            <p:nvPr/>
          </p:nvSpPr>
          <p:spPr bwMode="auto">
            <a:xfrm rot="-60000">
              <a:off x="4224" y="1088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4" name="Arc 288"/>
            <p:cNvSpPr>
              <a:spLocks noChangeAspect="1"/>
            </p:cNvSpPr>
            <p:nvPr/>
          </p:nvSpPr>
          <p:spPr bwMode="auto">
            <a:xfrm rot="-60000">
              <a:off x="4224" y="1086"/>
              <a:ext cx="103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72" name="Arc 289"/>
          <p:cNvSpPr>
            <a:spLocks noChangeAspect="1"/>
          </p:cNvSpPr>
          <p:nvPr/>
        </p:nvSpPr>
        <p:spPr bwMode="auto">
          <a:xfrm rot="-450511">
            <a:off x="4737100" y="1358900"/>
            <a:ext cx="82550" cy="130175"/>
          </a:xfrm>
          <a:custGeom>
            <a:avLst/>
            <a:gdLst>
              <a:gd name="T0" fmla="*/ 0 w 21600"/>
              <a:gd name="T1" fmla="*/ 2147483647 h 21599"/>
              <a:gd name="T2" fmla="*/ 254726033 w 21600"/>
              <a:gd name="T3" fmla="*/ 0 h 21599"/>
              <a:gd name="T4" fmla="*/ 25721506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</a:path>
              <a:path w="21600" h="21599" stroke="0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6" name="Group 290"/>
          <p:cNvGrpSpPr>
            <a:grpSpLocks noChangeAspect="1"/>
          </p:cNvGrpSpPr>
          <p:nvPr/>
        </p:nvGrpSpPr>
        <p:grpSpPr bwMode="auto">
          <a:xfrm rot="-390511">
            <a:off x="4767263" y="1355725"/>
            <a:ext cx="80962" cy="161925"/>
            <a:chOff x="4192" y="1089"/>
            <a:chExt cx="102" cy="204"/>
          </a:xfrm>
        </p:grpSpPr>
        <p:sp>
          <p:nvSpPr>
            <p:cNvPr id="38369" name="Arc 291"/>
            <p:cNvSpPr>
              <a:spLocks noChangeAspect="1"/>
            </p:cNvSpPr>
            <p:nvPr/>
          </p:nvSpPr>
          <p:spPr bwMode="auto">
            <a:xfrm rot="-60000">
              <a:off x="4192" y="1089"/>
              <a:ext cx="36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</a:path>
                <a:path w="21600" h="21591" stroke="0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0" name="Arc 292"/>
            <p:cNvSpPr>
              <a:spLocks noChangeAspect="1"/>
            </p:cNvSpPr>
            <p:nvPr/>
          </p:nvSpPr>
          <p:spPr bwMode="auto">
            <a:xfrm rot="-60000">
              <a:off x="4192" y="108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1" name="Arc 293"/>
            <p:cNvSpPr>
              <a:spLocks noChangeAspect="1"/>
            </p:cNvSpPr>
            <p:nvPr/>
          </p:nvSpPr>
          <p:spPr bwMode="auto">
            <a:xfrm rot="-60000">
              <a:off x="4192" y="1089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7" name="Group 294"/>
          <p:cNvGrpSpPr>
            <a:grpSpLocks noChangeAspect="1"/>
          </p:cNvGrpSpPr>
          <p:nvPr/>
        </p:nvGrpSpPr>
        <p:grpSpPr bwMode="auto">
          <a:xfrm rot="-390511">
            <a:off x="4713288" y="1362075"/>
            <a:ext cx="80962" cy="161925"/>
            <a:chOff x="4123" y="1089"/>
            <a:chExt cx="102" cy="204"/>
          </a:xfrm>
        </p:grpSpPr>
        <p:sp>
          <p:nvSpPr>
            <p:cNvPr id="38366" name="Arc 295"/>
            <p:cNvSpPr>
              <a:spLocks noChangeAspect="1"/>
            </p:cNvSpPr>
            <p:nvPr/>
          </p:nvSpPr>
          <p:spPr bwMode="auto">
            <a:xfrm rot="-60000">
              <a:off x="4124" y="1091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7" name="Arc 296"/>
            <p:cNvSpPr>
              <a:spLocks noChangeAspect="1"/>
            </p:cNvSpPr>
            <p:nvPr/>
          </p:nvSpPr>
          <p:spPr bwMode="auto">
            <a:xfrm rot="-60000">
              <a:off x="4123" y="1089"/>
              <a:ext cx="69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8" name="Arc 297"/>
            <p:cNvSpPr>
              <a:spLocks noChangeAspect="1"/>
            </p:cNvSpPr>
            <p:nvPr/>
          </p:nvSpPr>
          <p:spPr bwMode="auto">
            <a:xfrm rot="-60000">
              <a:off x="4124" y="1089"/>
              <a:ext cx="101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8" name="Group 298"/>
          <p:cNvGrpSpPr>
            <a:grpSpLocks noChangeAspect="1"/>
          </p:cNvGrpSpPr>
          <p:nvPr/>
        </p:nvGrpSpPr>
        <p:grpSpPr bwMode="auto">
          <a:xfrm rot="-390511">
            <a:off x="4945063" y="1376363"/>
            <a:ext cx="82550" cy="161925"/>
            <a:chOff x="4390" y="1165"/>
            <a:chExt cx="104" cy="203"/>
          </a:xfrm>
        </p:grpSpPr>
        <p:sp>
          <p:nvSpPr>
            <p:cNvPr id="38363" name="Arc 299"/>
            <p:cNvSpPr>
              <a:spLocks noChangeAspect="1"/>
            </p:cNvSpPr>
            <p:nvPr/>
          </p:nvSpPr>
          <p:spPr bwMode="auto">
            <a:xfrm rot="-60000">
              <a:off x="4392" y="1166"/>
              <a:ext cx="35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4" name="Arc 300"/>
            <p:cNvSpPr>
              <a:spLocks noChangeAspect="1"/>
            </p:cNvSpPr>
            <p:nvPr/>
          </p:nvSpPr>
          <p:spPr bwMode="auto">
            <a:xfrm rot="-60000">
              <a:off x="4390" y="1166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5" name="Arc 301"/>
            <p:cNvSpPr>
              <a:spLocks noChangeAspect="1"/>
            </p:cNvSpPr>
            <p:nvPr/>
          </p:nvSpPr>
          <p:spPr bwMode="auto">
            <a:xfrm rot="-60000">
              <a:off x="4391" y="116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76" name="Freeform 302" descr="25%"/>
          <p:cNvSpPr>
            <a:spLocks noChangeAspect="1"/>
          </p:cNvSpPr>
          <p:nvPr/>
        </p:nvSpPr>
        <p:spPr bwMode="auto">
          <a:xfrm>
            <a:off x="1514475" y="693738"/>
            <a:ext cx="1190625" cy="796925"/>
          </a:xfrm>
          <a:custGeom>
            <a:avLst/>
            <a:gdLst>
              <a:gd name="T0" fmla="*/ 0 w 750"/>
              <a:gd name="T1" fmla="*/ 2147483647 h 502"/>
              <a:gd name="T2" fmla="*/ 2147483647 w 750"/>
              <a:gd name="T3" fmla="*/ 2147483647 h 502"/>
              <a:gd name="T4" fmla="*/ 2147483647 w 750"/>
              <a:gd name="T5" fmla="*/ 2147483647 h 502"/>
              <a:gd name="T6" fmla="*/ 2147483647 w 750"/>
              <a:gd name="T7" fmla="*/ 2147483647 h 502"/>
              <a:gd name="T8" fmla="*/ 2147483647 w 750"/>
              <a:gd name="T9" fmla="*/ 2147483647 h 502"/>
              <a:gd name="T10" fmla="*/ 2147483647 w 750"/>
              <a:gd name="T11" fmla="*/ 2147483647 h 502"/>
              <a:gd name="T12" fmla="*/ 2147483647 w 750"/>
              <a:gd name="T13" fmla="*/ 2147483647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0"/>
              <a:gd name="T22" fmla="*/ 0 h 502"/>
              <a:gd name="T23" fmla="*/ 750 w 750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0" h="502">
                <a:moveTo>
                  <a:pt x="0" y="496"/>
                </a:moveTo>
                <a:cubicBezTo>
                  <a:pt x="11" y="488"/>
                  <a:pt x="26" y="471"/>
                  <a:pt x="60" y="447"/>
                </a:cubicBezTo>
                <a:cubicBezTo>
                  <a:pt x="94" y="423"/>
                  <a:pt x="136" y="420"/>
                  <a:pt x="203" y="350"/>
                </a:cubicBezTo>
                <a:cubicBezTo>
                  <a:pt x="270" y="280"/>
                  <a:pt x="405" y="48"/>
                  <a:pt x="464" y="24"/>
                </a:cubicBezTo>
                <a:cubicBezTo>
                  <a:pt x="523" y="0"/>
                  <a:pt x="533" y="141"/>
                  <a:pt x="560" y="204"/>
                </a:cubicBezTo>
                <a:cubicBezTo>
                  <a:pt x="587" y="267"/>
                  <a:pt x="594" y="353"/>
                  <a:pt x="626" y="403"/>
                </a:cubicBezTo>
                <a:cubicBezTo>
                  <a:pt x="658" y="453"/>
                  <a:pt x="724" y="482"/>
                  <a:pt x="750" y="502"/>
                </a:cubicBezTo>
              </a:path>
            </a:pathLst>
          </a:custGeom>
          <a:pattFill prst="pct25">
            <a:fgClr>
              <a:schemeClr val="tx2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77" name="Text Box 303"/>
          <p:cNvSpPr txBox="1">
            <a:spLocks noChangeArrowheads="1"/>
          </p:cNvSpPr>
          <p:nvPr/>
        </p:nvSpPr>
        <p:spPr bwMode="auto">
          <a:xfrm>
            <a:off x="2768600" y="1008063"/>
            <a:ext cx="19573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backbarrier marsh</a:t>
            </a:r>
          </a:p>
        </p:txBody>
      </p:sp>
      <p:sp>
        <p:nvSpPr>
          <p:cNvPr id="37978" name="Text Box 304"/>
          <p:cNvSpPr txBox="1">
            <a:spLocks noChangeArrowheads="1"/>
          </p:cNvSpPr>
          <p:nvPr/>
        </p:nvSpPr>
        <p:spPr bwMode="auto">
          <a:xfrm>
            <a:off x="6416675" y="11668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lagoon</a:t>
            </a:r>
          </a:p>
        </p:txBody>
      </p:sp>
      <p:sp>
        <p:nvSpPr>
          <p:cNvPr id="37979" name="Text Box 305"/>
          <p:cNvSpPr txBox="1">
            <a:spLocks noChangeAspect="1" noChangeArrowheads="1"/>
          </p:cNvSpPr>
          <p:nvPr/>
        </p:nvSpPr>
        <p:spPr bwMode="auto">
          <a:xfrm>
            <a:off x="1620838" y="3652838"/>
            <a:ext cx="1250950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marL="0" marR="0" lvl="0" indent="0" algn="l" defTabSz="1019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barrier beach</a:t>
            </a:r>
          </a:p>
        </p:txBody>
      </p:sp>
      <p:sp>
        <p:nvSpPr>
          <p:cNvPr id="37980" name="Freeform 306" descr="25%"/>
          <p:cNvSpPr>
            <a:spLocks noChangeAspect="1"/>
          </p:cNvSpPr>
          <p:nvPr/>
        </p:nvSpPr>
        <p:spPr bwMode="auto">
          <a:xfrm>
            <a:off x="368300" y="4679950"/>
            <a:ext cx="5842000" cy="1628775"/>
          </a:xfrm>
          <a:custGeom>
            <a:avLst/>
            <a:gdLst>
              <a:gd name="T0" fmla="*/ 2147483647 w 3680"/>
              <a:gd name="T1" fmla="*/ 2147483647 h 1026"/>
              <a:gd name="T2" fmla="*/ 2147483647 w 3680"/>
              <a:gd name="T3" fmla="*/ 2147483647 h 1026"/>
              <a:gd name="T4" fmla="*/ 2147483647 w 3680"/>
              <a:gd name="T5" fmla="*/ 0 h 1026"/>
              <a:gd name="T6" fmla="*/ 2147483647 w 3680"/>
              <a:gd name="T7" fmla="*/ 2147483647 h 1026"/>
              <a:gd name="T8" fmla="*/ 2147483647 w 3680"/>
              <a:gd name="T9" fmla="*/ 2147483647 h 1026"/>
              <a:gd name="T10" fmla="*/ 2147483647 w 3680"/>
              <a:gd name="T11" fmla="*/ 2147483647 h 1026"/>
              <a:gd name="T12" fmla="*/ 2147483647 w 3680"/>
              <a:gd name="T13" fmla="*/ 2147483647 h 1026"/>
              <a:gd name="T14" fmla="*/ 2147483647 w 3680"/>
              <a:gd name="T15" fmla="*/ 2147483647 h 1026"/>
              <a:gd name="T16" fmla="*/ 2147483647 w 3680"/>
              <a:gd name="T17" fmla="*/ 2147483647 h 1026"/>
              <a:gd name="T18" fmla="*/ 2147483647 w 3680"/>
              <a:gd name="T19" fmla="*/ 2147483647 h 1026"/>
              <a:gd name="T20" fmla="*/ 2147483647 w 3680"/>
              <a:gd name="T21" fmla="*/ 2147483647 h 1026"/>
              <a:gd name="T22" fmla="*/ 2147483647 w 3680"/>
              <a:gd name="T23" fmla="*/ 2147483647 h 1026"/>
              <a:gd name="T24" fmla="*/ 2147483647 w 3680"/>
              <a:gd name="T25" fmla="*/ 2147483647 h 1026"/>
              <a:gd name="T26" fmla="*/ 2147483647 w 3680"/>
              <a:gd name="T27" fmla="*/ 2147483647 h 1026"/>
              <a:gd name="T28" fmla="*/ 2147483647 w 3680"/>
              <a:gd name="T29" fmla="*/ 2147483647 h 1026"/>
              <a:gd name="T30" fmla="*/ 2147483647 w 3680"/>
              <a:gd name="T31" fmla="*/ 2147483647 h 1026"/>
              <a:gd name="T32" fmla="*/ 2147483647 w 3680"/>
              <a:gd name="T33" fmla="*/ 2147483647 h 1026"/>
              <a:gd name="T34" fmla="*/ 2147483647 w 3680"/>
              <a:gd name="T35" fmla="*/ 2147483647 h 1026"/>
              <a:gd name="T36" fmla="*/ 2147483647 w 3680"/>
              <a:gd name="T37" fmla="*/ 2147483647 h 1026"/>
              <a:gd name="T38" fmla="*/ 2147483647 w 3680"/>
              <a:gd name="T39" fmla="*/ 2147483647 h 1026"/>
              <a:gd name="T40" fmla="*/ 2147483647 w 3680"/>
              <a:gd name="T41" fmla="*/ 2147483647 h 1026"/>
              <a:gd name="T42" fmla="*/ 2147483647 w 3680"/>
              <a:gd name="T43" fmla="*/ 2147483647 h 1026"/>
              <a:gd name="T44" fmla="*/ 2147483647 w 3680"/>
              <a:gd name="T45" fmla="*/ 2147483647 h 1026"/>
              <a:gd name="T46" fmla="*/ 2147483647 w 3680"/>
              <a:gd name="T47" fmla="*/ 2147483647 h 1026"/>
              <a:gd name="T48" fmla="*/ 2147483647 w 3680"/>
              <a:gd name="T49" fmla="*/ 2147483647 h 1026"/>
              <a:gd name="T50" fmla="*/ 2147483647 w 3680"/>
              <a:gd name="T51" fmla="*/ 2147483647 h 1026"/>
              <a:gd name="T52" fmla="*/ 2147483647 w 3680"/>
              <a:gd name="T53" fmla="*/ 2147483647 h 1026"/>
              <a:gd name="T54" fmla="*/ 2147483647 w 3680"/>
              <a:gd name="T55" fmla="*/ 2147483647 h 1026"/>
              <a:gd name="T56" fmla="*/ 2147483647 w 3680"/>
              <a:gd name="T57" fmla="*/ 2147483647 h 1026"/>
              <a:gd name="T58" fmla="*/ 2147483647 w 3680"/>
              <a:gd name="T59" fmla="*/ 2147483647 h 1026"/>
              <a:gd name="T60" fmla="*/ 2147483647 w 3680"/>
              <a:gd name="T61" fmla="*/ 2147483647 h 1026"/>
              <a:gd name="T62" fmla="*/ 2147483647 w 3680"/>
              <a:gd name="T63" fmla="*/ 2147483647 h 1026"/>
              <a:gd name="T64" fmla="*/ 2147483647 w 3680"/>
              <a:gd name="T65" fmla="*/ 2147483647 h 1026"/>
              <a:gd name="T66" fmla="*/ 2147483647 w 3680"/>
              <a:gd name="T67" fmla="*/ 2147483647 h 1026"/>
              <a:gd name="T68" fmla="*/ 2147483647 w 3680"/>
              <a:gd name="T69" fmla="*/ 2147483647 h 1026"/>
              <a:gd name="T70" fmla="*/ 2147483647 w 3680"/>
              <a:gd name="T71" fmla="*/ 2147483647 h 1026"/>
              <a:gd name="T72" fmla="*/ 2147483647 w 3680"/>
              <a:gd name="T73" fmla="*/ 2147483647 h 1026"/>
              <a:gd name="T74" fmla="*/ 2147483647 w 3680"/>
              <a:gd name="T75" fmla="*/ 2147483647 h 1026"/>
              <a:gd name="T76" fmla="*/ 2147483647 w 3680"/>
              <a:gd name="T77" fmla="*/ 2147483647 h 1026"/>
              <a:gd name="T78" fmla="*/ 2147483647 w 3680"/>
              <a:gd name="T79" fmla="*/ 2147483647 h 1026"/>
              <a:gd name="T80" fmla="*/ 2147483647 w 3680"/>
              <a:gd name="T81" fmla="*/ 2147483647 h 1026"/>
              <a:gd name="T82" fmla="*/ 2147483647 w 3680"/>
              <a:gd name="T83" fmla="*/ 2147483647 h 1026"/>
              <a:gd name="T84" fmla="*/ 2147483647 w 3680"/>
              <a:gd name="T85" fmla="*/ 2147483647 h 1026"/>
              <a:gd name="T86" fmla="*/ 2147483647 w 3680"/>
              <a:gd name="T87" fmla="*/ 2147483647 h 1026"/>
              <a:gd name="T88" fmla="*/ 2147483647 w 3680"/>
              <a:gd name="T89" fmla="*/ 2147483647 h 1026"/>
              <a:gd name="T90" fmla="*/ 2147483647 w 3680"/>
              <a:gd name="T91" fmla="*/ 2147483647 h 1026"/>
              <a:gd name="T92" fmla="*/ 2147483647 w 3680"/>
              <a:gd name="T93" fmla="*/ 2147483647 h 1026"/>
              <a:gd name="T94" fmla="*/ 2147483647 w 3680"/>
              <a:gd name="T95" fmla="*/ 2147483647 h 1026"/>
              <a:gd name="T96" fmla="*/ 0 w 3680"/>
              <a:gd name="T97" fmla="*/ 2147483647 h 1026"/>
              <a:gd name="T98" fmla="*/ 2147483647 w 3680"/>
              <a:gd name="T99" fmla="*/ 2147483647 h 10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80"/>
              <a:gd name="T151" fmla="*/ 0 h 1026"/>
              <a:gd name="T152" fmla="*/ 3680 w 3680"/>
              <a:gd name="T153" fmla="*/ 1026 h 10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80" h="1026">
                <a:moveTo>
                  <a:pt x="2" y="621"/>
                </a:moveTo>
                <a:lnTo>
                  <a:pt x="710" y="21"/>
                </a:lnTo>
                <a:lnTo>
                  <a:pt x="1186" y="0"/>
                </a:lnTo>
                <a:lnTo>
                  <a:pt x="2032" y="108"/>
                </a:lnTo>
                <a:lnTo>
                  <a:pt x="1233" y="72"/>
                </a:lnTo>
                <a:lnTo>
                  <a:pt x="2105" y="157"/>
                </a:lnTo>
                <a:lnTo>
                  <a:pt x="1252" y="127"/>
                </a:lnTo>
                <a:lnTo>
                  <a:pt x="1394" y="156"/>
                </a:lnTo>
                <a:lnTo>
                  <a:pt x="1241" y="153"/>
                </a:lnTo>
                <a:lnTo>
                  <a:pt x="2618" y="267"/>
                </a:lnTo>
                <a:lnTo>
                  <a:pt x="3654" y="406"/>
                </a:lnTo>
                <a:lnTo>
                  <a:pt x="2582" y="309"/>
                </a:lnTo>
                <a:lnTo>
                  <a:pt x="1094" y="229"/>
                </a:lnTo>
                <a:lnTo>
                  <a:pt x="1259" y="252"/>
                </a:lnTo>
                <a:lnTo>
                  <a:pt x="1062" y="252"/>
                </a:lnTo>
                <a:lnTo>
                  <a:pt x="2348" y="375"/>
                </a:lnTo>
                <a:lnTo>
                  <a:pt x="976" y="330"/>
                </a:lnTo>
                <a:lnTo>
                  <a:pt x="1189" y="359"/>
                </a:lnTo>
                <a:lnTo>
                  <a:pt x="945" y="359"/>
                </a:lnTo>
                <a:lnTo>
                  <a:pt x="1764" y="451"/>
                </a:lnTo>
                <a:lnTo>
                  <a:pt x="951" y="418"/>
                </a:lnTo>
                <a:lnTo>
                  <a:pt x="1274" y="449"/>
                </a:lnTo>
                <a:lnTo>
                  <a:pt x="1004" y="447"/>
                </a:lnTo>
                <a:lnTo>
                  <a:pt x="2170" y="517"/>
                </a:lnTo>
                <a:lnTo>
                  <a:pt x="3240" y="636"/>
                </a:lnTo>
                <a:lnTo>
                  <a:pt x="3664" y="714"/>
                </a:lnTo>
                <a:lnTo>
                  <a:pt x="3126" y="688"/>
                </a:lnTo>
                <a:lnTo>
                  <a:pt x="3680" y="766"/>
                </a:lnTo>
                <a:lnTo>
                  <a:pt x="2848" y="724"/>
                </a:lnTo>
                <a:lnTo>
                  <a:pt x="3528" y="804"/>
                </a:lnTo>
                <a:lnTo>
                  <a:pt x="2888" y="788"/>
                </a:lnTo>
                <a:lnTo>
                  <a:pt x="3430" y="870"/>
                </a:lnTo>
                <a:lnTo>
                  <a:pt x="3294" y="872"/>
                </a:lnTo>
                <a:lnTo>
                  <a:pt x="3192" y="868"/>
                </a:lnTo>
                <a:lnTo>
                  <a:pt x="2976" y="852"/>
                </a:lnTo>
                <a:lnTo>
                  <a:pt x="2592" y="836"/>
                </a:lnTo>
                <a:lnTo>
                  <a:pt x="3264" y="916"/>
                </a:lnTo>
                <a:lnTo>
                  <a:pt x="2713" y="901"/>
                </a:lnTo>
                <a:lnTo>
                  <a:pt x="2541" y="901"/>
                </a:lnTo>
                <a:lnTo>
                  <a:pt x="2444" y="901"/>
                </a:lnTo>
                <a:lnTo>
                  <a:pt x="2268" y="898"/>
                </a:lnTo>
                <a:lnTo>
                  <a:pt x="2794" y="952"/>
                </a:lnTo>
                <a:lnTo>
                  <a:pt x="1702" y="929"/>
                </a:lnTo>
                <a:lnTo>
                  <a:pt x="977" y="931"/>
                </a:lnTo>
                <a:lnTo>
                  <a:pt x="828" y="946"/>
                </a:lnTo>
                <a:lnTo>
                  <a:pt x="1114" y="948"/>
                </a:lnTo>
                <a:lnTo>
                  <a:pt x="134" y="951"/>
                </a:lnTo>
                <a:lnTo>
                  <a:pt x="730" y="1006"/>
                </a:lnTo>
                <a:lnTo>
                  <a:pt x="0" y="1026"/>
                </a:lnTo>
                <a:lnTo>
                  <a:pt x="2" y="621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9" name="Group 307"/>
          <p:cNvGrpSpPr>
            <a:grpSpLocks/>
          </p:cNvGrpSpPr>
          <p:nvPr/>
        </p:nvGrpSpPr>
        <p:grpSpPr bwMode="auto">
          <a:xfrm rot="-385665">
            <a:off x="3867150" y="4670425"/>
            <a:ext cx="196850" cy="63500"/>
            <a:chOff x="2830" y="1113"/>
            <a:chExt cx="262" cy="56"/>
          </a:xfrm>
        </p:grpSpPr>
        <p:sp>
          <p:nvSpPr>
            <p:cNvPr id="38360" name="Arc 308"/>
            <p:cNvSpPr>
              <a:spLocks/>
            </p:cNvSpPr>
            <p:nvPr/>
          </p:nvSpPr>
          <p:spPr bwMode="auto">
            <a:xfrm rot="120000">
              <a:off x="2883" y="1114"/>
              <a:ext cx="105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1" name="Arc 309"/>
            <p:cNvSpPr>
              <a:spLocks/>
            </p:cNvSpPr>
            <p:nvPr/>
          </p:nvSpPr>
          <p:spPr bwMode="auto">
            <a:xfrm rot="120000">
              <a:off x="2830" y="1113"/>
              <a:ext cx="157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2" name="Arc 310"/>
            <p:cNvSpPr>
              <a:spLocks/>
            </p:cNvSpPr>
            <p:nvPr/>
          </p:nvSpPr>
          <p:spPr bwMode="auto">
            <a:xfrm rot="120000">
              <a:off x="2935" y="1117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0" name="Group 311"/>
          <p:cNvGrpSpPr>
            <a:grpSpLocks/>
          </p:cNvGrpSpPr>
          <p:nvPr/>
        </p:nvGrpSpPr>
        <p:grpSpPr bwMode="auto">
          <a:xfrm rot="-385665">
            <a:off x="4019550" y="4687888"/>
            <a:ext cx="196850" cy="65087"/>
            <a:chOff x="3005" y="1120"/>
            <a:chExt cx="261" cy="58"/>
          </a:xfrm>
        </p:grpSpPr>
        <p:sp>
          <p:nvSpPr>
            <p:cNvPr id="38357" name="Arc 312"/>
            <p:cNvSpPr>
              <a:spLocks/>
            </p:cNvSpPr>
            <p:nvPr/>
          </p:nvSpPr>
          <p:spPr bwMode="auto">
            <a:xfrm rot="120000">
              <a:off x="3058" y="1121"/>
              <a:ext cx="104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1" y="21598"/>
                  </a:moveTo>
                  <a:cubicBezTo>
                    <a:pt x="9543" y="21484"/>
                    <a:pt x="0" y="11847"/>
                    <a:pt x="0" y="0"/>
                  </a:cubicBezTo>
                </a:path>
                <a:path w="21600" h="21599" stroke="0" extrusionOk="0">
                  <a:moveTo>
                    <a:pt x="21391" y="21598"/>
                  </a:moveTo>
                  <a:cubicBezTo>
                    <a:pt x="9543" y="21484"/>
                    <a:pt x="0" y="1184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8" name="Arc 313"/>
            <p:cNvSpPr>
              <a:spLocks/>
            </p:cNvSpPr>
            <p:nvPr/>
          </p:nvSpPr>
          <p:spPr bwMode="auto">
            <a:xfrm rot="120000">
              <a:off x="3005" y="1120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9" name="Arc 314"/>
            <p:cNvSpPr>
              <a:spLocks/>
            </p:cNvSpPr>
            <p:nvPr/>
          </p:nvSpPr>
          <p:spPr bwMode="auto">
            <a:xfrm rot="120000">
              <a:off x="3109" y="1125"/>
              <a:ext cx="157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1" name="Group 315"/>
          <p:cNvGrpSpPr>
            <a:grpSpLocks/>
          </p:cNvGrpSpPr>
          <p:nvPr/>
        </p:nvGrpSpPr>
        <p:grpSpPr bwMode="auto">
          <a:xfrm rot="-385665">
            <a:off x="4119563" y="4668838"/>
            <a:ext cx="200025" cy="65087"/>
            <a:chOff x="3134" y="1124"/>
            <a:chExt cx="264" cy="58"/>
          </a:xfrm>
        </p:grpSpPr>
        <p:sp>
          <p:nvSpPr>
            <p:cNvPr id="38354" name="Arc 316"/>
            <p:cNvSpPr>
              <a:spLocks/>
            </p:cNvSpPr>
            <p:nvPr/>
          </p:nvSpPr>
          <p:spPr bwMode="auto">
            <a:xfrm rot="120000">
              <a:off x="3187" y="1126"/>
              <a:ext cx="105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5" name="Arc 317"/>
            <p:cNvSpPr>
              <a:spLocks/>
            </p:cNvSpPr>
            <p:nvPr/>
          </p:nvSpPr>
          <p:spPr bwMode="auto">
            <a:xfrm rot="120000">
              <a:off x="3134" y="1124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6" name="Arc 318"/>
            <p:cNvSpPr>
              <a:spLocks/>
            </p:cNvSpPr>
            <p:nvPr/>
          </p:nvSpPr>
          <p:spPr bwMode="auto">
            <a:xfrm rot="120000">
              <a:off x="3241" y="1129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2" name="Group 319"/>
          <p:cNvGrpSpPr>
            <a:grpSpLocks/>
          </p:cNvGrpSpPr>
          <p:nvPr/>
        </p:nvGrpSpPr>
        <p:grpSpPr bwMode="auto">
          <a:xfrm rot="-385665">
            <a:off x="4333875" y="4673600"/>
            <a:ext cx="196850" cy="65088"/>
            <a:chOff x="3416" y="1144"/>
            <a:chExt cx="262" cy="57"/>
          </a:xfrm>
        </p:grpSpPr>
        <p:sp>
          <p:nvSpPr>
            <p:cNvPr id="38351" name="Arc 320"/>
            <p:cNvSpPr>
              <a:spLocks/>
            </p:cNvSpPr>
            <p:nvPr/>
          </p:nvSpPr>
          <p:spPr bwMode="auto">
            <a:xfrm rot="120000">
              <a:off x="3470" y="1145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2" name="Arc 321"/>
            <p:cNvSpPr>
              <a:spLocks/>
            </p:cNvSpPr>
            <p:nvPr/>
          </p:nvSpPr>
          <p:spPr bwMode="auto">
            <a:xfrm rot="120000">
              <a:off x="3416" y="1144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3" name="Arc 322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3" name="Group 323"/>
          <p:cNvGrpSpPr>
            <a:grpSpLocks/>
          </p:cNvGrpSpPr>
          <p:nvPr/>
        </p:nvGrpSpPr>
        <p:grpSpPr bwMode="auto">
          <a:xfrm rot="-385665">
            <a:off x="4240213" y="4670425"/>
            <a:ext cx="196850" cy="63500"/>
            <a:chOff x="3290" y="1135"/>
            <a:chExt cx="263" cy="55"/>
          </a:xfrm>
        </p:grpSpPr>
        <p:sp>
          <p:nvSpPr>
            <p:cNvPr id="38348" name="Arc 324"/>
            <p:cNvSpPr>
              <a:spLocks/>
            </p:cNvSpPr>
            <p:nvPr/>
          </p:nvSpPr>
          <p:spPr bwMode="auto">
            <a:xfrm rot="120000">
              <a:off x="3343" y="1136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9" name="Arc 325"/>
            <p:cNvSpPr>
              <a:spLocks/>
            </p:cNvSpPr>
            <p:nvPr/>
          </p:nvSpPr>
          <p:spPr bwMode="auto">
            <a:xfrm rot="120000">
              <a:off x="3290" y="113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0" name="Arc 326"/>
            <p:cNvSpPr>
              <a:spLocks/>
            </p:cNvSpPr>
            <p:nvPr/>
          </p:nvSpPr>
          <p:spPr bwMode="auto">
            <a:xfrm rot="120000">
              <a:off x="3395" y="1138"/>
              <a:ext cx="158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4" name="Group 327"/>
          <p:cNvGrpSpPr>
            <a:grpSpLocks/>
          </p:cNvGrpSpPr>
          <p:nvPr/>
        </p:nvGrpSpPr>
        <p:grpSpPr bwMode="auto">
          <a:xfrm rot="-385665">
            <a:off x="4489450" y="4687888"/>
            <a:ext cx="195263" cy="63500"/>
            <a:chOff x="3624" y="1152"/>
            <a:chExt cx="262" cy="57"/>
          </a:xfrm>
        </p:grpSpPr>
        <p:sp>
          <p:nvSpPr>
            <p:cNvPr id="38345" name="Arc 328"/>
            <p:cNvSpPr>
              <a:spLocks/>
            </p:cNvSpPr>
            <p:nvPr/>
          </p:nvSpPr>
          <p:spPr bwMode="auto">
            <a:xfrm rot="120000">
              <a:off x="3676" y="1152"/>
              <a:ext cx="10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6" name="Arc 329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7" name="Arc 330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5" name="Group 331"/>
          <p:cNvGrpSpPr>
            <a:grpSpLocks/>
          </p:cNvGrpSpPr>
          <p:nvPr/>
        </p:nvGrpSpPr>
        <p:grpSpPr bwMode="auto">
          <a:xfrm rot="-385665">
            <a:off x="4411663" y="4672013"/>
            <a:ext cx="196850" cy="65087"/>
            <a:chOff x="3520" y="1148"/>
            <a:chExt cx="262" cy="57"/>
          </a:xfrm>
        </p:grpSpPr>
        <p:sp>
          <p:nvSpPr>
            <p:cNvPr id="38342" name="Arc 332"/>
            <p:cNvSpPr>
              <a:spLocks/>
            </p:cNvSpPr>
            <p:nvPr/>
          </p:nvSpPr>
          <p:spPr bwMode="auto">
            <a:xfrm rot="120000">
              <a:off x="3573" y="1148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3" name="Arc 333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4" name="Arc 334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6" name="Group 335"/>
          <p:cNvGrpSpPr>
            <a:grpSpLocks/>
          </p:cNvGrpSpPr>
          <p:nvPr/>
        </p:nvGrpSpPr>
        <p:grpSpPr bwMode="auto">
          <a:xfrm rot="599682">
            <a:off x="4567238" y="4694238"/>
            <a:ext cx="196850" cy="65087"/>
            <a:chOff x="3729" y="1156"/>
            <a:chExt cx="262" cy="57"/>
          </a:xfrm>
        </p:grpSpPr>
        <p:sp>
          <p:nvSpPr>
            <p:cNvPr id="38339" name="Arc 336"/>
            <p:cNvSpPr>
              <a:spLocks/>
            </p:cNvSpPr>
            <p:nvPr/>
          </p:nvSpPr>
          <p:spPr bwMode="auto">
            <a:xfrm rot="120000">
              <a:off x="3781" y="1156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0" name="Arc 337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1" name="Arc 338"/>
            <p:cNvSpPr>
              <a:spLocks/>
            </p:cNvSpPr>
            <p:nvPr/>
          </p:nvSpPr>
          <p:spPr bwMode="auto">
            <a:xfrm rot="120000">
              <a:off x="3833" y="1159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7" name="Group 339"/>
          <p:cNvGrpSpPr>
            <a:grpSpLocks/>
          </p:cNvGrpSpPr>
          <p:nvPr/>
        </p:nvGrpSpPr>
        <p:grpSpPr bwMode="auto">
          <a:xfrm rot="-385665">
            <a:off x="3671888" y="4659313"/>
            <a:ext cx="196850" cy="66675"/>
            <a:chOff x="2574" y="1091"/>
            <a:chExt cx="262" cy="58"/>
          </a:xfrm>
        </p:grpSpPr>
        <p:sp>
          <p:nvSpPr>
            <p:cNvPr id="38336" name="Arc 340"/>
            <p:cNvSpPr>
              <a:spLocks/>
            </p:cNvSpPr>
            <p:nvPr/>
          </p:nvSpPr>
          <p:spPr bwMode="auto">
            <a:xfrm rot="120000">
              <a:off x="2627" y="1092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7" name="Arc 341"/>
            <p:cNvSpPr>
              <a:spLocks/>
            </p:cNvSpPr>
            <p:nvPr/>
          </p:nvSpPr>
          <p:spPr bwMode="auto">
            <a:xfrm rot="120000">
              <a:off x="2574" y="1091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8" name="Arc 342"/>
            <p:cNvSpPr>
              <a:spLocks/>
            </p:cNvSpPr>
            <p:nvPr/>
          </p:nvSpPr>
          <p:spPr bwMode="auto">
            <a:xfrm rot="120000">
              <a:off x="2679" y="1096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8" name="Group 343"/>
          <p:cNvGrpSpPr>
            <a:grpSpLocks/>
          </p:cNvGrpSpPr>
          <p:nvPr/>
        </p:nvGrpSpPr>
        <p:grpSpPr bwMode="auto">
          <a:xfrm rot="-385665">
            <a:off x="3810000" y="4662488"/>
            <a:ext cx="198438" cy="66675"/>
            <a:chOff x="2757" y="1102"/>
            <a:chExt cx="263" cy="58"/>
          </a:xfrm>
        </p:grpSpPr>
        <p:sp>
          <p:nvSpPr>
            <p:cNvPr id="38333" name="Arc 344"/>
            <p:cNvSpPr>
              <a:spLocks/>
            </p:cNvSpPr>
            <p:nvPr/>
          </p:nvSpPr>
          <p:spPr bwMode="auto">
            <a:xfrm rot="120000">
              <a:off x="2810" y="1103"/>
              <a:ext cx="104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4" name="Arc 345"/>
            <p:cNvSpPr>
              <a:spLocks/>
            </p:cNvSpPr>
            <p:nvPr/>
          </p:nvSpPr>
          <p:spPr bwMode="auto">
            <a:xfrm rot="120000">
              <a:off x="2757" y="1102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5" name="Arc 346"/>
            <p:cNvSpPr>
              <a:spLocks/>
            </p:cNvSpPr>
            <p:nvPr/>
          </p:nvSpPr>
          <p:spPr bwMode="auto">
            <a:xfrm rot="120000">
              <a:off x="2862" y="1106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9" name="Group 347"/>
          <p:cNvGrpSpPr>
            <a:grpSpLocks/>
          </p:cNvGrpSpPr>
          <p:nvPr/>
        </p:nvGrpSpPr>
        <p:grpSpPr bwMode="auto">
          <a:xfrm rot="-385665">
            <a:off x="4470400" y="4687888"/>
            <a:ext cx="195263" cy="63500"/>
            <a:chOff x="3600" y="1151"/>
            <a:chExt cx="260" cy="57"/>
          </a:xfrm>
        </p:grpSpPr>
        <p:sp>
          <p:nvSpPr>
            <p:cNvPr id="38330" name="Arc 348"/>
            <p:cNvSpPr>
              <a:spLocks/>
            </p:cNvSpPr>
            <p:nvPr/>
          </p:nvSpPr>
          <p:spPr bwMode="auto">
            <a:xfrm rot="120000">
              <a:off x="3651" y="115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1" name="Arc 349"/>
            <p:cNvSpPr>
              <a:spLocks/>
            </p:cNvSpPr>
            <p:nvPr/>
          </p:nvSpPr>
          <p:spPr bwMode="auto">
            <a:xfrm rot="120000">
              <a:off x="3600" y="1151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2" name="Arc 350"/>
            <p:cNvSpPr>
              <a:spLocks/>
            </p:cNvSpPr>
            <p:nvPr/>
          </p:nvSpPr>
          <p:spPr bwMode="auto">
            <a:xfrm rot="120000">
              <a:off x="3703" y="1155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0" name="Group 351"/>
          <p:cNvGrpSpPr>
            <a:grpSpLocks/>
          </p:cNvGrpSpPr>
          <p:nvPr/>
        </p:nvGrpSpPr>
        <p:grpSpPr bwMode="auto">
          <a:xfrm rot="-385665">
            <a:off x="4349750" y="4664075"/>
            <a:ext cx="196850" cy="63500"/>
            <a:chOff x="3440" y="1137"/>
            <a:chExt cx="261" cy="56"/>
          </a:xfrm>
        </p:grpSpPr>
        <p:sp>
          <p:nvSpPr>
            <p:cNvPr id="38327" name="Arc 352"/>
            <p:cNvSpPr>
              <a:spLocks/>
            </p:cNvSpPr>
            <p:nvPr/>
          </p:nvSpPr>
          <p:spPr bwMode="auto">
            <a:xfrm rot="120000">
              <a:off x="3491" y="1137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8" name="Arc 353"/>
            <p:cNvSpPr>
              <a:spLocks/>
            </p:cNvSpPr>
            <p:nvPr/>
          </p:nvSpPr>
          <p:spPr bwMode="auto">
            <a:xfrm rot="120000">
              <a:off x="3440" y="1137"/>
              <a:ext cx="157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9" name="Arc 354"/>
            <p:cNvSpPr>
              <a:spLocks/>
            </p:cNvSpPr>
            <p:nvPr/>
          </p:nvSpPr>
          <p:spPr bwMode="auto">
            <a:xfrm rot="120000">
              <a:off x="3543" y="1140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1" name="Group 355"/>
          <p:cNvGrpSpPr>
            <a:grpSpLocks/>
          </p:cNvGrpSpPr>
          <p:nvPr/>
        </p:nvGrpSpPr>
        <p:grpSpPr bwMode="auto">
          <a:xfrm rot="-385665">
            <a:off x="4070350" y="4673600"/>
            <a:ext cx="195263" cy="65088"/>
            <a:chOff x="3075" y="1110"/>
            <a:chExt cx="261" cy="57"/>
          </a:xfrm>
        </p:grpSpPr>
        <p:sp>
          <p:nvSpPr>
            <p:cNvPr id="38324" name="Arc 356"/>
            <p:cNvSpPr>
              <a:spLocks/>
            </p:cNvSpPr>
            <p:nvPr/>
          </p:nvSpPr>
          <p:spPr bwMode="auto">
            <a:xfrm rot="120000">
              <a:off x="3127" y="111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5" name="Arc 357"/>
            <p:cNvSpPr>
              <a:spLocks/>
            </p:cNvSpPr>
            <p:nvPr/>
          </p:nvSpPr>
          <p:spPr bwMode="auto">
            <a:xfrm rot="120000">
              <a:off x="3075" y="1110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6" name="Arc 358"/>
            <p:cNvSpPr>
              <a:spLocks/>
            </p:cNvSpPr>
            <p:nvPr/>
          </p:nvSpPr>
          <p:spPr bwMode="auto">
            <a:xfrm rot="120000">
              <a:off x="3179" y="1115"/>
              <a:ext cx="157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2" name="Group 359"/>
          <p:cNvGrpSpPr>
            <a:grpSpLocks/>
          </p:cNvGrpSpPr>
          <p:nvPr/>
        </p:nvGrpSpPr>
        <p:grpSpPr bwMode="auto">
          <a:xfrm rot="-385665">
            <a:off x="3878263" y="4679950"/>
            <a:ext cx="196850" cy="65088"/>
            <a:chOff x="2844" y="1123"/>
            <a:chExt cx="260" cy="56"/>
          </a:xfrm>
        </p:grpSpPr>
        <p:sp>
          <p:nvSpPr>
            <p:cNvPr id="38321" name="Arc 360"/>
            <p:cNvSpPr>
              <a:spLocks/>
            </p:cNvSpPr>
            <p:nvPr/>
          </p:nvSpPr>
          <p:spPr bwMode="auto">
            <a:xfrm rot="120000">
              <a:off x="2895" y="1124"/>
              <a:ext cx="105" cy="5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2" name="Arc 361"/>
            <p:cNvSpPr>
              <a:spLocks/>
            </p:cNvSpPr>
            <p:nvPr/>
          </p:nvSpPr>
          <p:spPr bwMode="auto">
            <a:xfrm rot="120000">
              <a:off x="2844" y="1123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3" name="Arc 362"/>
            <p:cNvSpPr>
              <a:spLocks/>
            </p:cNvSpPr>
            <p:nvPr/>
          </p:nvSpPr>
          <p:spPr bwMode="auto">
            <a:xfrm rot="120000">
              <a:off x="2947" y="112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3" name="Group 363"/>
          <p:cNvGrpSpPr>
            <a:grpSpLocks/>
          </p:cNvGrpSpPr>
          <p:nvPr/>
        </p:nvGrpSpPr>
        <p:grpSpPr bwMode="auto">
          <a:xfrm rot="-385665">
            <a:off x="3935413" y="4665663"/>
            <a:ext cx="193675" cy="65087"/>
            <a:chOff x="2920" y="1108"/>
            <a:chExt cx="259" cy="58"/>
          </a:xfrm>
        </p:grpSpPr>
        <p:sp>
          <p:nvSpPr>
            <p:cNvPr id="38318" name="Arc 364"/>
            <p:cNvSpPr>
              <a:spLocks/>
            </p:cNvSpPr>
            <p:nvPr/>
          </p:nvSpPr>
          <p:spPr bwMode="auto">
            <a:xfrm rot="120000">
              <a:off x="2969" y="1110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9" name="Arc 365"/>
            <p:cNvSpPr>
              <a:spLocks/>
            </p:cNvSpPr>
            <p:nvPr/>
          </p:nvSpPr>
          <p:spPr bwMode="auto">
            <a:xfrm rot="120000">
              <a:off x="2920" y="1108"/>
              <a:ext cx="15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0" name="Arc 366"/>
            <p:cNvSpPr>
              <a:spLocks/>
            </p:cNvSpPr>
            <p:nvPr/>
          </p:nvSpPr>
          <p:spPr bwMode="auto">
            <a:xfrm rot="120000">
              <a:off x="3020" y="1113"/>
              <a:ext cx="159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4" name="Group 367"/>
          <p:cNvGrpSpPr>
            <a:grpSpLocks/>
          </p:cNvGrpSpPr>
          <p:nvPr/>
        </p:nvGrpSpPr>
        <p:grpSpPr bwMode="auto">
          <a:xfrm rot="-385665">
            <a:off x="4187825" y="4662488"/>
            <a:ext cx="195263" cy="68262"/>
            <a:chOff x="3265" y="1129"/>
            <a:chExt cx="262" cy="59"/>
          </a:xfrm>
        </p:grpSpPr>
        <p:sp>
          <p:nvSpPr>
            <p:cNvPr id="38315" name="Arc 368"/>
            <p:cNvSpPr>
              <a:spLocks/>
            </p:cNvSpPr>
            <p:nvPr/>
          </p:nvSpPr>
          <p:spPr bwMode="auto">
            <a:xfrm rot="120000">
              <a:off x="3318" y="1130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6" name="Arc 369"/>
            <p:cNvSpPr>
              <a:spLocks/>
            </p:cNvSpPr>
            <p:nvPr/>
          </p:nvSpPr>
          <p:spPr bwMode="auto">
            <a:xfrm rot="120000">
              <a:off x="3265" y="112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7" name="Arc 370"/>
            <p:cNvSpPr>
              <a:spLocks/>
            </p:cNvSpPr>
            <p:nvPr/>
          </p:nvSpPr>
          <p:spPr bwMode="auto">
            <a:xfrm rot="120000">
              <a:off x="3369" y="1134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5" name="Group 371"/>
          <p:cNvGrpSpPr>
            <a:grpSpLocks/>
          </p:cNvGrpSpPr>
          <p:nvPr/>
        </p:nvGrpSpPr>
        <p:grpSpPr bwMode="auto">
          <a:xfrm rot="-385665">
            <a:off x="3582988" y="4659313"/>
            <a:ext cx="195262" cy="61912"/>
            <a:chOff x="2497" y="1085"/>
            <a:chExt cx="261" cy="55"/>
          </a:xfrm>
        </p:grpSpPr>
        <p:sp>
          <p:nvSpPr>
            <p:cNvPr id="38312" name="Arc 372"/>
            <p:cNvSpPr>
              <a:spLocks/>
            </p:cNvSpPr>
            <p:nvPr/>
          </p:nvSpPr>
          <p:spPr bwMode="auto">
            <a:xfrm rot="120000">
              <a:off x="2551" y="1086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3" name="Arc 373"/>
            <p:cNvSpPr>
              <a:spLocks/>
            </p:cNvSpPr>
            <p:nvPr/>
          </p:nvSpPr>
          <p:spPr bwMode="auto">
            <a:xfrm rot="120000">
              <a:off x="2497" y="108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4" name="Arc 374"/>
            <p:cNvSpPr>
              <a:spLocks/>
            </p:cNvSpPr>
            <p:nvPr/>
          </p:nvSpPr>
          <p:spPr bwMode="auto">
            <a:xfrm rot="120000">
              <a:off x="2601" y="1088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6" name="Group 375"/>
          <p:cNvGrpSpPr>
            <a:grpSpLocks/>
          </p:cNvGrpSpPr>
          <p:nvPr/>
        </p:nvGrpSpPr>
        <p:grpSpPr bwMode="auto">
          <a:xfrm rot="-385665">
            <a:off x="3721100" y="4649788"/>
            <a:ext cx="198438" cy="63500"/>
            <a:chOff x="2640" y="1086"/>
            <a:chExt cx="263" cy="56"/>
          </a:xfrm>
        </p:grpSpPr>
        <p:sp>
          <p:nvSpPr>
            <p:cNvPr id="38309" name="Arc 376"/>
            <p:cNvSpPr>
              <a:spLocks/>
            </p:cNvSpPr>
            <p:nvPr/>
          </p:nvSpPr>
          <p:spPr bwMode="auto">
            <a:xfrm rot="120000">
              <a:off x="2693" y="1087"/>
              <a:ext cx="105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0" name="Arc 377"/>
            <p:cNvSpPr>
              <a:spLocks/>
            </p:cNvSpPr>
            <p:nvPr/>
          </p:nvSpPr>
          <p:spPr bwMode="auto">
            <a:xfrm rot="120000">
              <a:off x="2640" y="1086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1" name="Arc 378"/>
            <p:cNvSpPr>
              <a:spLocks/>
            </p:cNvSpPr>
            <p:nvPr/>
          </p:nvSpPr>
          <p:spPr bwMode="auto">
            <a:xfrm rot="120000">
              <a:off x="2745" y="108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7" name="Group 379"/>
          <p:cNvGrpSpPr>
            <a:grpSpLocks/>
          </p:cNvGrpSpPr>
          <p:nvPr/>
        </p:nvGrpSpPr>
        <p:grpSpPr bwMode="auto">
          <a:xfrm rot="-385665">
            <a:off x="3300413" y="4675188"/>
            <a:ext cx="204787" cy="74612"/>
            <a:chOff x="2053" y="1058"/>
            <a:chExt cx="274" cy="66"/>
          </a:xfrm>
        </p:grpSpPr>
        <p:sp>
          <p:nvSpPr>
            <p:cNvPr id="38306" name="Arc 380"/>
            <p:cNvSpPr>
              <a:spLocks/>
            </p:cNvSpPr>
            <p:nvPr/>
          </p:nvSpPr>
          <p:spPr bwMode="auto">
            <a:xfrm rot="180000">
              <a:off x="2109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7" name="Arc 381"/>
            <p:cNvSpPr>
              <a:spLocks/>
            </p:cNvSpPr>
            <p:nvPr/>
          </p:nvSpPr>
          <p:spPr bwMode="auto">
            <a:xfrm rot="180000">
              <a:off x="2053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8" name="Arc 382"/>
            <p:cNvSpPr>
              <a:spLocks/>
            </p:cNvSpPr>
            <p:nvPr/>
          </p:nvSpPr>
          <p:spPr bwMode="auto">
            <a:xfrm rot="180000">
              <a:off x="2164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8" name="Group 383"/>
          <p:cNvGrpSpPr>
            <a:grpSpLocks/>
          </p:cNvGrpSpPr>
          <p:nvPr/>
        </p:nvGrpSpPr>
        <p:grpSpPr bwMode="auto">
          <a:xfrm rot="-385665">
            <a:off x="3206750" y="4657725"/>
            <a:ext cx="204788" cy="77788"/>
            <a:chOff x="1932" y="1036"/>
            <a:chExt cx="274" cy="68"/>
          </a:xfrm>
        </p:grpSpPr>
        <p:sp>
          <p:nvSpPr>
            <p:cNvPr id="38303" name="Arc 384"/>
            <p:cNvSpPr>
              <a:spLocks/>
            </p:cNvSpPr>
            <p:nvPr/>
          </p:nvSpPr>
          <p:spPr bwMode="auto">
            <a:xfrm rot="180000">
              <a:off x="1986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4" name="Arc 385"/>
            <p:cNvSpPr>
              <a:spLocks/>
            </p:cNvSpPr>
            <p:nvPr/>
          </p:nvSpPr>
          <p:spPr bwMode="auto">
            <a:xfrm rot="180000">
              <a:off x="1932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5" name="Arc 386"/>
            <p:cNvSpPr>
              <a:spLocks/>
            </p:cNvSpPr>
            <p:nvPr/>
          </p:nvSpPr>
          <p:spPr bwMode="auto">
            <a:xfrm rot="180000">
              <a:off x="2042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9" name="Group 387"/>
          <p:cNvGrpSpPr>
            <a:grpSpLocks/>
          </p:cNvGrpSpPr>
          <p:nvPr/>
        </p:nvGrpSpPr>
        <p:grpSpPr bwMode="auto">
          <a:xfrm rot="-385665">
            <a:off x="3059113" y="4651375"/>
            <a:ext cx="203200" cy="76200"/>
            <a:chOff x="1729" y="1031"/>
            <a:chExt cx="273" cy="67"/>
          </a:xfrm>
        </p:grpSpPr>
        <p:sp>
          <p:nvSpPr>
            <p:cNvPr id="38300" name="Arc 388"/>
            <p:cNvSpPr>
              <a:spLocks/>
            </p:cNvSpPr>
            <p:nvPr/>
          </p:nvSpPr>
          <p:spPr bwMode="auto">
            <a:xfrm rot="180000">
              <a:off x="1785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1" name="Arc 389"/>
            <p:cNvSpPr>
              <a:spLocks/>
            </p:cNvSpPr>
            <p:nvPr/>
          </p:nvSpPr>
          <p:spPr bwMode="auto">
            <a:xfrm rot="180000">
              <a:off x="1729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2" name="Arc 390"/>
            <p:cNvSpPr>
              <a:spLocks/>
            </p:cNvSpPr>
            <p:nvPr/>
          </p:nvSpPr>
          <p:spPr bwMode="auto">
            <a:xfrm rot="180000">
              <a:off x="1837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0" name="Group 391"/>
          <p:cNvGrpSpPr>
            <a:grpSpLocks/>
          </p:cNvGrpSpPr>
          <p:nvPr/>
        </p:nvGrpSpPr>
        <p:grpSpPr bwMode="auto">
          <a:xfrm rot="-385665">
            <a:off x="3074988" y="4659313"/>
            <a:ext cx="204787" cy="74612"/>
            <a:chOff x="1752" y="1038"/>
            <a:chExt cx="273" cy="66"/>
          </a:xfrm>
        </p:grpSpPr>
        <p:sp>
          <p:nvSpPr>
            <p:cNvPr id="38297" name="Arc 392"/>
            <p:cNvSpPr>
              <a:spLocks/>
            </p:cNvSpPr>
            <p:nvPr/>
          </p:nvSpPr>
          <p:spPr bwMode="auto">
            <a:xfrm rot="180000">
              <a:off x="1806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8" name="Arc 393"/>
            <p:cNvSpPr>
              <a:spLocks/>
            </p:cNvSpPr>
            <p:nvPr/>
          </p:nvSpPr>
          <p:spPr bwMode="auto">
            <a:xfrm rot="180000">
              <a:off x="1752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9" name="Arc 394"/>
            <p:cNvSpPr>
              <a:spLocks/>
            </p:cNvSpPr>
            <p:nvPr/>
          </p:nvSpPr>
          <p:spPr bwMode="auto">
            <a:xfrm rot="180000">
              <a:off x="1861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1" name="Group 395"/>
          <p:cNvGrpSpPr>
            <a:grpSpLocks/>
          </p:cNvGrpSpPr>
          <p:nvPr/>
        </p:nvGrpSpPr>
        <p:grpSpPr bwMode="auto">
          <a:xfrm rot="-385665">
            <a:off x="2979738" y="4652963"/>
            <a:ext cx="203200" cy="77787"/>
            <a:chOff x="1625" y="1026"/>
            <a:chExt cx="273" cy="68"/>
          </a:xfrm>
        </p:grpSpPr>
        <p:sp>
          <p:nvSpPr>
            <p:cNvPr id="38294" name="Arc 396"/>
            <p:cNvSpPr>
              <a:spLocks/>
            </p:cNvSpPr>
            <p:nvPr/>
          </p:nvSpPr>
          <p:spPr bwMode="auto">
            <a:xfrm rot="180000">
              <a:off x="1679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5" name="Arc 397"/>
            <p:cNvSpPr>
              <a:spLocks/>
            </p:cNvSpPr>
            <p:nvPr/>
          </p:nvSpPr>
          <p:spPr bwMode="auto">
            <a:xfrm rot="180000">
              <a:off x="1625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6" name="Arc 398"/>
            <p:cNvSpPr>
              <a:spLocks/>
            </p:cNvSpPr>
            <p:nvPr/>
          </p:nvSpPr>
          <p:spPr bwMode="auto">
            <a:xfrm rot="180000">
              <a:off x="1735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2" name="Group 399"/>
          <p:cNvGrpSpPr>
            <a:grpSpLocks/>
          </p:cNvGrpSpPr>
          <p:nvPr/>
        </p:nvGrpSpPr>
        <p:grpSpPr bwMode="auto">
          <a:xfrm rot="-385665">
            <a:off x="2900363" y="4654550"/>
            <a:ext cx="204787" cy="74613"/>
            <a:chOff x="1520" y="1021"/>
            <a:chExt cx="274" cy="66"/>
          </a:xfrm>
        </p:grpSpPr>
        <p:sp>
          <p:nvSpPr>
            <p:cNvPr id="38291" name="Arc 400"/>
            <p:cNvSpPr>
              <a:spLocks/>
            </p:cNvSpPr>
            <p:nvPr/>
          </p:nvSpPr>
          <p:spPr bwMode="auto">
            <a:xfrm rot="180000">
              <a:off x="1575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2" name="Arc 401"/>
            <p:cNvSpPr>
              <a:spLocks/>
            </p:cNvSpPr>
            <p:nvPr/>
          </p:nvSpPr>
          <p:spPr bwMode="auto">
            <a:xfrm rot="180000">
              <a:off x="1520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3" name="Arc 402"/>
            <p:cNvSpPr>
              <a:spLocks/>
            </p:cNvSpPr>
            <p:nvPr/>
          </p:nvSpPr>
          <p:spPr bwMode="auto">
            <a:xfrm rot="180000">
              <a:off x="1629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3" name="Group 403"/>
          <p:cNvGrpSpPr>
            <a:grpSpLocks/>
          </p:cNvGrpSpPr>
          <p:nvPr/>
        </p:nvGrpSpPr>
        <p:grpSpPr bwMode="auto">
          <a:xfrm rot="-385665">
            <a:off x="3208338" y="4681538"/>
            <a:ext cx="201612" cy="77787"/>
            <a:chOff x="1928" y="1056"/>
            <a:chExt cx="271" cy="69"/>
          </a:xfrm>
        </p:grpSpPr>
        <p:sp>
          <p:nvSpPr>
            <p:cNvPr id="38288" name="Arc 404"/>
            <p:cNvSpPr>
              <a:spLocks/>
            </p:cNvSpPr>
            <p:nvPr/>
          </p:nvSpPr>
          <p:spPr bwMode="auto">
            <a:xfrm rot="180000">
              <a:off x="1981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9" name="Arc 405"/>
            <p:cNvSpPr>
              <a:spLocks/>
            </p:cNvSpPr>
            <p:nvPr/>
          </p:nvSpPr>
          <p:spPr bwMode="auto">
            <a:xfrm rot="180000">
              <a:off x="1928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0" name="Arc 406"/>
            <p:cNvSpPr>
              <a:spLocks/>
            </p:cNvSpPr>
            <p:nvPr/>
          </p:nvSpPr>
          <p:spPr bwMode="auto">
            <a:xfrm rot="180000">
              <a:off x="2037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4" name="Group 407"/>
          <p:cNvGrpSpPr>
            <a:grpSpLocks/>
          </p:cNvGrpSpPr>
          <p:nvPr/>
        </p:nvGrpSpPr>
        <p:grpSpPr bwMode="auto">
          <a:xfrm rot="-385665">
            <a:off x="2665413" y="4651375"/>
            <a:ext cx="201612" cy="76200"/>
            <a:chOff x="1212" y="1001"/>
            <a:chExt cx="271" cy="67"/>
          </a:xfrm>
        </p:grpSpPr>
        <p:sp>
          <p:nvSpPr>
            <p:cNvPr id="38285" name="Arc 408"/>
            <p:cNvSpPr>
              <a:spLocks/>
            </p:cNvSpPr>
            <p:nvPr/>
          </p:nvSpPr>
          <p:spPr bwMode="auto">
            <a:xfrm rot="180000">
              <a:off x="1264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6" name="Arc 409"/>
            <p:cNvSpPr>
              <a:spLocks/>
            </p:cNvSpPr>
            <p:nvPr/>
          </p:nvSpPr>
          <p:spPr bwMode="auto">
            <a:xfrm rot="180000">
              <a:off x="1212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7" name="Arc 410"/>
            <p:cNvSpPr>
              <a:spLocks/>
            </p:cNvSpPr>
            <p:nvPr/>
          </p:nvSpPr>
          <p:spPr bwMode="auto">
            <a:xfrm rot="180000">
              <a:off x="1320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5" name="Group 411"/>
          <p:cNvGrpSpPr>
            <a:grpSpLocks/>
          </p:cNvGrpSpPr>
          <p:nvPr/>
        </p:nvGrpSpPr>
        <p:grpSpPr bwMode="auto">
          <a:xfrm rot="-385665">
            <a:off x="2568575" y="4649788"/>
            <a:ext cx="203200" cy="76200"/>
            <a:chOff x="1084" y="991"/>
            <a:chExt cx="273" cy="67"/>
          </a:xfrm>
        </p:grpSpPr>
        <p:sp>
          <p:nvSpPr>
            <p:cNvPr id="38282" name="Arc 412"/>
            <p:cNvSpPr>
              <a:spLocks/>
            </p:cNvSpPr>
            <p:nvPr/>
          </p:nvSpPr>
          <p:spPr bwMode="auto">
            <a:xfrm rot="180000">
              <a:off x="1138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3" name="Arc 413"/>
            <p:cNvSpPr>
              <a:spLocks/>
            </p:cNvSpPr>
            <p:nvPr/>
          </p:nvSpPr>
          <p:spPr bwMode="auto">
            <a:xfrm rot="180000">
              <a:off x="1084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4" name="Arc 414"/>
            <p:cNvSpPr>
              <a:spLocks/>
            </p:cNvSpPr>
            <p:nvPr/>
          </p:nvSpPr>
          <p:spPr bwMode="auto">
            <a:xfrm rot="180000">
              <a:off x="1193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6" name="Group 415"/>
          <p:cNvGrpSpPr>
            <a:grpSpLocks/>
          </p:cNvGrpSpPr>
          <p:nvPr/>
        </p:nvGrpSpPr>
        <p:grpSpPr bwMode="auto">
          <a:xfrm rot="-385665">
            <a:off x="2730500" y="4667250"/>
            <a:ext cx="203200" cy="74613"/>
            <a:chOff x="1300" y="1012"/>
            <a:chExt cx="272" cy="65"/>
          </a:xfrm>
        </p:grpSpPr>
        <p:sp>
          <p:nvSpPr>
            <p:cNvPr id="38279" name="Arc 416"/>
            <p:cNvSpPr>
              <a:spLocks/>
            </p:cNvSpPr>
            <p:nvPr/>
          </p:nvSpPr>
          <p:spPr bwMode="auto">
            <a:xfrm rot="180000">
              <a:off x="1354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0" name="Arc 417"/>
            <p:cNvSpPr>
              <a:spLocks/>
            </p:cNvSpPr>
            <p:nvPr/>
          </p:nvSpPr>
          <p:spPr bwMode="auto">
            <a:xfrm rot="180000">
              <a:off x="1300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1" name="Arc 418"/>
            <p:cNvSpPr>
              <a:spLocks/>
            </p:cNvSpPr>
            <p:nvPr/>
          </p:nvSpPr>
          <p:spPr bwMode="auto">
            <a:xfrm rot="180000">
              <a:off x="1407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7" name="Group 419"/>
          <p:cNvGrpSpPr>
            <a:grpSpLocks/>
          </p:cNvGrpSpPr>
          <p:nvPr/>
        </p:nvGrpSpPr>
        <p:grpSpPr bwMode="auto">
          <a:xfrm rot="-385665">
            <a:off x="2466975" y="4645025"/>
            <a:ext cx="206375" cy="73025"/>
            <a:chOff x="952" y="980"/>
            <a:chExt cx="273" cy="65"/>
          </a:xfrm>
        </p:grpSpPr>
        <p:sp>
          <p:nvSpPr>
            <p:cNvPr id="38276" name="Arc 420"/>
            <p:cNvSpPr>
              <a:spLocks/>
            </p:cNvSpPr>
            <p:nvPr/>
          </p:nvSpPr>
          <p:spPr bwMode="auto">
            <a:xfrm rot="180000">
              <a:off x="1007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7" name="Arc 421"/>
            <p:cNvSpPr>
              <a:spLocks/>
            </p:cNvSpPr>
            <p:nvPr/>
          </p:nvSpPr>
          <p:spPr bwMode="auto">
            <a:xfrm rot="180000">
              <a:off x="952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8" name="Arc 422"/>
            <p:cNvSpPr>
              <a:spLocks/>
            </p:cNvSpPr>
            <p:nvPr/>
          </p:nvSpPr>
          <p:spPr bwMode="auto">
            <a:xfrm rot="180000">
              <a:off x="1061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0" name="Group 423"/>
          <p:cNvGrpSpPr>
            <a:grpSpLocks/>
          </p:cNvGrpSpPr>
          <p:nvPr/>
        </p:nvGrpSpPr>
        <p:grpSpPr bwMode="auto">
          <a:xfrm rot="-385665">
            <a:off x="2828925" y="4667250"/>
            <a:ext cx="204788" cy="76200"/>
            <a:chOff x="1429" y="1017"/>
            <a:chExt cx="274" cy="68"/>
          </a:xfrm>
        </p:grpSpPr>
        <p:sp>
          <p:nvSpPr>
            <p:cNvPr id="38273" name="Arc 424"/>
            <p:cNvSpPr>
              <a:spLocks/>
            </p:cNvSpPr>
            <p:nvPr/>
          </p:nvSpPr>
          <p:spPr bwMode="auto">
            <a:xfrm rot="180000">
              <a:off x="1485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4" name="Arc 425"/>
            <p:cNvSpPr>
              <a:spLocks/>
            </p:cNvSpPr>
            <p:nvPr/>
          </p:nvSpPr>
          <p:spPr bwMode="auto">
            <a:xfrm rot="180000">
              <a:off x="1429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5" name="Arc 426"/>
            <p:cNvSpPr>
              <a:spLocks/>
            </p:cNvSpPr>
            <p:nvPr/>
          </p:nvSpPr>
          <p:spPr bwMode="auto">
            <a:xfrm rot="180000">
              <a:off x="1538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3" name="Group 427"/>
          <p:cNvGrpSpPr>
            <a:grpSpLocks/>
          </p:cNvGrpSpPr>
          <p:nvPr/>
        </p:nvGrpSpPr>
        <p:grpSpPr bwMode="auto">
          <a:xfrm rot="-385665">
            <a:off x="2346325" y="4624388"/>
            <a:ext cx="201613" cy="76200"/>
            <a:chOff x="707" y="957"/>
            <a:chExt cx="269" cy="68"/>
          </a:xfrm>
        </p:grpSpPr>
        <p:sp>
          <p:nvSpPr>
            <p:cNvPr id="38270" name="Arc 428"/>
            <p:cNvSpPr>
              <a:spLocks/>
            </p:cNvSpPr>
            <p:nvPr/>
          </p:nvSpPr>
          <p:spPr bwMode="auto">
            <a:xfrm rot="180000">
              <a:off x="758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1" name="Arc 429"/>
            <p:cNvSpPr>
              <a:spLocks/>
            </p:cNvSpPr>
            <p:nvPr/>
          </p:nvSpPr>
          <p:spPr bwMode="auto">
            <a:xfrm rot="180000">
              <a:off x="707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2" name="Arc 430"/>
            <p:cNvSpPr>
              <a:spLocks/>
            </p:cNvSpPr>
            <p:nvPr/>
          </p:nvSpPr>
          <p:spPr bwMode="auto">
            <a:xfrm rot="180000">
              <a:off x="812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4" name="Group 431"/>
          <p:cNvGrpSpPr>
            <a:grpSpLocks/>
          </p:cNvGrpSpPr>
          <p:nvPr/>
        </p:nvGrpSpPr>
        <p:grpSpPr bwMode="auto">
          <a:xfrm rot="-385665">
            <a:off x="2381250" y="4638675"/>
            <a:ext cx="204788" cy="77788"/>
            <a:chOff x="828" y="967"/>
            <a:chExt cx="270" cy="68"/>
          </a:xfrm>
        </p:grpSpPr>
        <p:sp>
          <p:nvSpPr>
            <p:cNvPr id="38267" name="Arc 432"/>
            <p:cNvSpPr>
              <a:spLocks/>
            </p:cNvSpPr>
            <p:nvPr/>
          </p:nvSpPr>
          <p:spPr bwMode="auto">
            <a:xfrm rot="180000">
              <a:off x="878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8" name="Arc 433"/>
            <p:cNvSpPr>
              <a:spLocks/>
            </p:cNvSpPr>
            <p:nvPr/>
          </p:nvSpPr>
          <p:spPr bwMode="auto">
            <a:xfrm rot="180000">
              <a:off x="828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9" name="Arc 434"/>
            <p:cNvSpPr>
              <a:spLocks/>
            </p:cNvSpPr>
            <p:nvPr/>
          </p:nvSpPr>
          <p:spPr bwMode="auto">
            <a:xfrm rot="180000">
              <a:off x="934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5" name="Group 435"/>
          <p:cNvGrpSpPr>
            <a:grpSpLocks/>
          </p:cNvGrpSpPr>
          <p:nvPr/>
        </p:nvGrpSpPr>
        <p:grpSpPr bwMode="auto">
          <a:xfrm rot="-385665">
            <a:off x="2246313" y="4618038"/>
            <a:ext cx="204787" cy="76200"/>
            <a:chOff x="578" y="951"/>
            <a:chExt cx="274" cy="66"/>
          </a:xfrm>
        </p:grpSpPr>
        <p:sp>
          <p:nvSpPr>
            <p:cNvPr id="38264" name="Arc 436"/>
            <p:cNvSpPr>
              <a:spLocks/>
            </p:cNvSpPr>
            <p:nvPr/>
          </p:nvSpPr>
          <p:spPr bwMode="auto">
            <a:xfrm rot="180000">
              <a:off x="632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5" name="Arc 437"/>
            <p:cNvSpPr>
              <a:spLocks/>
            </p:cNvSpPr>
            <p:nvPr/>
          </p:nvSpPr>
          <p:spPr bwMode="auto">
            <a:xfrm rot="180000">
              <a:off x="578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6" name="Arc 438"/>
            <p:cNvSpPr>
              <a:spLocks/>
            </p:cNvSpPr>
            <p:nvPr/>
          </p:nvSpPr>
          <p:spPr bwMode="auto">
            <a:xfrm rot="180000">
              <a:off x="689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6" name="Group 439"/>
          <p:cNvGrpSpPr>
            <a:grpSpLocks/>
          </p:cNvGrpSpPr>
          <p:nvPr/>
        </p:nvGrpSpPr>
        <p:grpSpPr bwMode="auto">
          <a:xfrm rot="-385665">
            <a:off x="2317750" y="4624388"/>
            <a:ext cx="204788" cy="76200"/>
            <a:chOff x="669" y="956"/>
            <a:chExt cx="272" cy="66"/>
          </a:xfrm>
        </p:grpSpPr>
        <p:sp>
          <p:nvSpPr>
            <p:cNvPr id="38261" name="Arc 440"/>
            <p:cNvSpPr>
              <a:spLocks/>
            </p:cNvSpPr>
            <p:nvPr/>
          </p:nvSpPr>
          <p:spPr bwMode="auto">
            <a:xfrm rot="180000">
              <a:off x="723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2" name="Arc 441"/>
            <p:cNvSpPr>
              <a:spLocks/>
            </p:cNvSpPr>
            <p:nvPr/>
          </p:nvSpPr>
          <p:spPr bwMode="auto">
            <a:xfrm rot="180000">
              <a:off x="669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3" name="Arc 442"/>
            <p:cNvSpPr>
              <a:spLocks/>
            </p:cNvSpPr>
            <p:nvPr/>
          </p:nvSpPr>
          <p:spPr bwMode="auto">
            <a:xfrm rot="180000">
              <a:off x="778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7" name="Group 443"/>
          <p:cNvGrpSpPr>
            <a:grpSpLocks/>
          </p:cNvGrpSpPr>
          <p:nvPr/>
        </p:nvGrpSpPr>
        <p:grpSpPr bwMode="auto">
          <a:xfrm rot="-385665">
            <a:off x="2592388" y="4648200"/>
            <a:ext cx="203200" cy="76200"/>
            <a:chOff x="1115" y="992"/>
            <a:chExt cx="273" cy="67"/>
          </a:xfrm>
        </p:grpSpPr>
        <p:sp>
          <p:nvSpPr>
            <p:cNvPr id="38258" name="Arc 444"/>
            <p:cNvSpPr>
              <a:spLocks/>
            </p:cNvSpPr>
            <p:nvPr/>
          </p:nvSpPr>
          <p:spPr bwMode="auto">
            <a:xfrm rot="180000">
              <a:off x="1168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9" name="Arc 445"/>
            <p:cNvSpPr>
              <a:spLocks/>
            </p:cNvSpPr>
            <p:nvPr/>
          </p:nvSpPr>
          <p:spPr bwMode="auto">
            <a:xfrm rot="180000">
              <a:off x="1115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0" name="Arc 446"/>
            <p:cNvSpPr>
              <a:spLocks/>
            </p:cNvSpPr>
            <p:nvPr/>
          </p:nvSpPr>
          <p:spPr bwMode="auto">
            <a:xfrm rot="180000">
              <a:off x="1224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9" name="Group 447"/>
          <p:cNvGrpSpPr>
            <a:grpSpLocks/>
          </p:cNvGrpSpPr>
          <p:nvPr/>
        </p:nvGrpSpPr>
        <p:grpSpPr bwMode="auto">
          <a:xfrm rot="-385665">
            <a:off x="3471863" y="4662488"/>
            <a:ext cx="206375" cy="74612"/>
            <a:chOff x="2285" y="1058"/>
            <a:chExt cx="274" cy="66"/>
          </a:xfrm>
        </p:grpSpPr>
        <p:sp>
          <p:nvSpPr>
            <p:cNvPr id="38255" name="Arc 448"/>
            <p:cNvSpPr>
              <a:spLocks/>
            </p:cNvSpPr>
            <p:nvPr/>
          </p:nvSpPr>
          <p:spPr bwMode="auto">
            <a:xfrm rot="180000">
              <a:off x="2341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6" name="Arc 449"/>
            <p:cNvSpPr>
              <a:spLocks/>
            </p:cNvSpPr>
            <p:nvPr/>
          </p:nvSpPr>
          <p:spPr bwMode="auto">
            <a:xfrm rot="180000">
              <a:off x="2285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7" name="Arc 450"/>
            <p:cNvSpPr>
              <a:spLocks/>
            </p:cNvSpPr>
            <p:nvPr/>
          </p:nvSpPr>
          <p:spPr bwMode="auto">
            <a:xfrm rot="180000">
              <a:off x="2396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0" name="Group 451"/>
          <p:cNvGrpSpPr>
            <a:grpSpLocks/>
          </p:cNvGrpSpPr>
          <p:nvPr/>
        </p:nvGrpSpPr>
        <p:grpSpPr bwMode="auto">
          <a:xfrm rot="-385665">
            <a:off x="3381375" y="4643438"/>
            <a:ext cx="204788" cy="77787"/>
            <a:chOff x="2164" y="1036"/>
            <a:chExt cx="274" cy="68"/>
          </a:xfrm>
        </p:grpSpPr>
        <p:sp>
          <p:nvSpPr>
            <p:cNvPr id="38252" name="Arc 452"/>
            <p:cNvSpPr>
              <a:spLocks/>
            </p:cNvSpPr>
            <p:nvPr/>
          </p:nvSpPr>
          <p:spPr bwMode="auto">
            <a:xfrm rot="180000">
              <a:off x="2218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3" name="Arc 453"/>
            <p:cNvSpPr>
              <a:spLocks/>
            </p:cNvSpPr>
            <p:nvPr/>
          </p:nvSpPr>
          <p:spPr bwMode="auto">
            <a:xfrm rot="180000">
              <a:off x="2164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4" name="Arc 454"/>
            <p:cNvSpPr>
              <a:spLocks/>
            </p:cNvSpPr>
            <p:nvPr/>
          </p:nvSpPr>
          <p:spPr bwMode="auto">
            <a:xfrm rot="180000">
              <a:off x="2274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1" name="Group 455"/>
          <p:cNvGrpSpPr>
            <a:grpSpLocks/>
          </p:cNvGrpSpPr>
          <p:nvPr/>
        </p:nvGrpSpPr>
        <p:grpSpPr bwMode="auto">
          <a:xfrm rot="-385665">
            <a:off x="3228975" y="4649788"/>
            <a:ext cx="203200" cy="76200"/>
            <a:chOff x="1961" y="1031"/>
            <a:chExt cx="273" cy="67"/>
          </a:xfrm>
        </p:grpSpPr>
        <p:sp>
          <p:nvSpPr>
            <p:cNvPr id="38249" name="Arc 456"/>
            <p:cNvSpPr>
              <a:spLocks/>
            </p:cNvSpPr>
            <p:nvPr/>
          </p:nvSpPr>
          <p:spPr bwMode="auto">
            <a:xfrm rot="180000">
              <a:off x="2017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0" name="Arc 457"/>
            <p:cNvSpPr>
              <a:spLocks/>
            </p:cNvSpPr>
            <p:nvPr/>
          </p:nvSpPr>
          <p:spPr bwMode="auto">
            <a:xfrm rot="180000">
              <a:off x="1961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1" name="Arc 458"/>
            <p:cNvSpPr>
              <a:spLocks/>
            </p:cNvSpPr>
            <p:nvPr/>
          </p:nvSpPr>
          <p:spPr bwMode="auto">
            <a:xfrm rot="180000">
              <a:off x="2069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4" name="Group 459"/>
          <p:cNvGrpSpPr>
            <a:grpSpLocks/>
          </p:cNvGrpSpPr>
          <p:nvPr/>
        </p:nvGrpSpPr>
        <p:grpSpPr bwMode="auto">
          <a:xfrm rot="-385665">
            <a:off x="3244850" y="4657725"/>
            <a:ext cx="204788" cy="74613"/>
            <a:chOff x="1984" y="1038"/>
            <a:chExt cx="273" cy="66"/>
          </a:xfrm>
        </p:grpSpPr>
        <p:sp>
          <p:nvSpPr>
            <p:cNvPr id="38246" name="Arc 460"/>
            <p:cNvSpPr>
              <a:spLocks/>
            </p:cNvSpPr>
            <p:nvPr/>
          </p:nvSpPr>
          <p:spPr bwMode="auto">
            <a:xfrm rot="180000">
              <a:off x="2038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7" name="Arc 461"/>
            <p:cNvSpPr>
              <a:spLocks/>
            </p:cNvSpPr>
            <p:nvPr/>
          </p:nvSpPr>
          <p:spPr bwMode="auto">
            <a:xfrm rot="180000">
              <a:off x="1984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8" name="Arc 462"/>
            <p:cNvSpPr>
              <a:spLocks/>
            </p:cNvSpPr>
            <p:nvPr/>
          </p:nvSpPr>
          <p:spPr bwMode="auto">
            <a:xfrm rot="180000">
              <a:off x="2093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7" name="Group 463"/>
          <p:cNvGrpSpPr>
            <a:grpSpLocks/>
          </p:cNvGrpSpPr>
          <p:nvPr/>
        </p:nvGrpSpPr>
        <p:grpSpPr bwMode="auto">
          <a:xfrm rot="-385665">
            <a:off x="3151188" y="4651375"/>
            <a:ext cx="203200" cy="77788"/>
            <a:chOff x="1857" y="1026"/>
            <a:chExt cx="273" cy="68"/>
          </a:xfrm>
        </p:grpSpPr>
        <p:sp>
          <p:nvSpPr>
            <p:cNvPr id="38243" name="Arc 464"/>
            <p:cNvSpPr>
              <a:spLocks/>
            </p:cNvSpPr>
            <p:nvPr/>
          </p:nvSpPr>
          <p:spPr bwMode="auto">
            <a:xfrm rot="180000">
              <a:off x="1911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4" name="Arc 465"/>
            <p:cNvSpPr>
              <a:spLocks/>
            </p:cNvSpPr>
            <p:nvPr/>
          </p:nvSpPr>
          <p:spPr bwMode="auto">
            <a:xfrm rot="180000">
              <a:off x="1857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5" name="Arc 466"/>
            <p:cNvSpPr>
              <a:spLocks/>
            </p:cNvSpPr>
            <p:nvPr/>
          </p:nvSpPr>
          <p:spPr bwMode="auto">
            <a:xfrm rot="180000">
              <a:off x="1967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8" name="Group 467"/>
          <p:cNvGrpSpPr>
            <a:grpSpLocks/>
          </p:cNvGrpSpPr>
          <p:nvPr/>
        </p:nvGrpSpPr>
        <p:grpSpPr bwMode="auto">
          <a:xfrm rot="-385665">
            <a:off x="3074988" y="4638675"/>
            <a:ext cx="204787" cy="76200"/>
            <a:chOff x="1752" y="1021"/>
            <a:chExt cx="274" cy="66"/>
          </a:xfrm>
        </p:grpSpPr>
        <p:sp>
          <p:nvSpPr>
            <p:cNvPr id="38240" name="Arc 468"/>
            <p:cNvSpPr>
              <a:spLocks/>
            </p:cNvSpPr>
            <p:nvPr/>
          </p:nvSpPr>
          <p:spPr bwMode="auto">
            <a:xfrm rot="180000">
              <a:off x="1807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1" name="Arc 469"/>
            <p:cNvSpPr>
              <a:spLocks/>
            </p:cNvSpPr>
            <p:nvPr/>
          </p:nvSpPr>
          <p:spPr bwMode="auto">
            <a:xfrm rot="180000">
              <a:off x="1752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2" name="Arc 470"/>
            <p:cNvSpPr>
              <a:spLocks/>
            </p:cNvSpPr>
            <p:nvPr/>
          </p:nvSpPr>
          <p:spPr bwMode="auto">
            <a:xfrm rot="180000">
              <a:off x="1861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9" name="Group 471"/>
          <p:cNvGrpSpPr>
            <a:grpSpLocks/>
          </p:cNvGrpSpPr>
          <p:nvPr/>
        </p:nvGrpSpPr>
        <p:grpSpPr bwMode="auto">
          <a:xfrm rot="-385665">
            <a:off x="3381375" y="4665663"/>
            <a:ext cx="201613" cy="79375"/>
            <a:chOff x="2160" y="1056"/>
            <a:chExt cx="271" cy="69"/>
          </a:xfrm>
        </p:grpSpPr>
        <p:sp>
          <p:nvSpPr>
            <p:cNvPr id="38237" name="Arc 472"/>
            <p:cNvSpPr>
              <a:spLocks/>
            </p:cNvSpPr>
            <p:nvPr/>
          </p:nvSpPr>
          <p:spPr bwMode="auto">
            <a:xfrm rot="180000">
              <a:off x="2213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8" name="Arc 473"/>
            <p:cNvSpPr>
              <a:spLocks/>
            </p:cNvSpPr>
            <p:nvPr/>
          </p:nvSpPr>
          <p:spPr bwMode="auto">
            <a:xfrm rot="180000">
              <a:off x="2160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9" name="Arc 474"/>
            <p:cNvSpPr>
              <a:spLocks/>
            </p:cNvSpPr>
            <p:nvPr/>
          </p:nvSpPr>
          <p:spPr bwMode="auto">
            <a:xfrm rot="180000">
              <a:off x="2269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0" name="Group 475"/>
          <p:cNvGrpSpPr>
            <a:grpSpLocks/>
          </p:cNvGrpSpPr>
          <p:nvPr/>
        </p:nvGrpSpPr>
        <p:grpSpPr bwMode="auto">
          <a:xfrm rot="-385665">
            <a:off x="2838450" y="4646613"/>
            <a:ext cx="201613" cy="77787"/>
            <a:chOff x="1444" y="1001"/>
            <a:chExt cx="271" cy="67"/>
          </a:xfrm>
        </p:grpSpPr>
        <p:sp>
          <p:nvSpPr>
            <p:cNvPr id="38234" name="Arc 476"/>
            <p:cNvSpPr>
              <a:spLocks/>
            </p:cNvSpPr>
            <p:nvPr/>
          </p:nvSpPr>
          <p:spPr bwMode="auto">
            <a:xfrm rot="180000">
              <a:off x="1496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5" name="Arc 477"/>
            <p:cNvSpPr>
              <a:spLocks/>
            </p:cNvSpPr>
            <p:nvPr/>
          </p:nvSpPr>
          <p:spPr bwMode="auto">
            <a:xfrm rot="180000">
              <a:off x="1444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6" name="Arc 478"/>
            <p:cNvSpPr>
              <a:spLocks/>
            </p:cNvSpPr>
            <p:nvPr/>
          </p:nvSpPr>
          <p:spPr bwMode="auto">
            <a:xfrm rot="180000">
              <a:off x="1552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1" name="Group 479"/>
          <p:cNvGrpSpPr>
            <a:grpSpLocks/>
          </p:cNvGrpSpPr>
          <p:nvPr/>
        </p:nvGrpSpPr>
        <p:grpSpPr bwMode="auto">
          <a:xfrm rot="-385665">
            <a:off x="2741613" y="4643438"/>
            <a:ext cx="203200" cy="76200"/>
            <a:chOff x="1316" y="991"/>
            <a:chExt cx="273" cy="67"/>
          </a:xfrm>
        </p:grpSpPr>
        <p:sp>
          <p:nvSpPr>
            <p:cNvPr id="38231" name="Arc 480"/>
            <p:cNvSpPr>
              <a:spLocks/>
            </p:cNvSpPr>
            <p:nvPr/>
          </p:nvSpPr>
          <p:spPr bwMode="auto">
            <a:xfrm rot="180000">
              <a:off x="1370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2" name="Arc 481"/>
            <p:cNvSpPr>
              <a:spLocks/>
            </p:cNvSpPr>
            <p:nvPr/>
          </p:nvSpPr>
          <p:spPr bwMode="auto">
            <a:xfrm rot="180000">
              <a:off x="1316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3" name="Arc 482"/>
            <p:cNvSpPr>
              <a:spLocks/>
            </p:cNvSpPr>
            <p:nvPr/>
          </p:nvSpPr>
          <p:spPr bwMode="auto">
            <a:xfrm rot="180000">
              <a:off x="1425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3" name="Group 483"/>
          <p:cNvGrpSpPr>
            <a:grpSpLocks/>
          </p:cNvGrpSpPr>
          <p:nvPr/>
        </p:nvGrpSpPr>
        <p:grpSpPr bwMode="auto">
          <a:xfrm rot="-385665">
            <a:off x="2908300" y="4643438"/>
            <a:ext cx="203200" cy="73025"/>
            <a:chOff x="1532" y="1012"/>
            <a:chExt cx="272" cy="65"/>
          </a:xfrm>
        </p:grpSpPr>
        <p:sp>
          <p:nvSpPr>
            <p:cNvPr id="38228" name="Arc 484"/>
            <p:cNvSpPr>
              <a:spLocks/>
            </p:cNvSpPr>
            <p:nvPr/>
          </p:nvSpPr>
          <p:spPr bwMode="auto">
            <a:xfrm rot="180000">
              <a:off x="1586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9" name="Arc 485"/>
            <p:cNvSpPr>
              <a:spLocks/>
            </p:cNvSpPr>
            <p:nvPr/>
          </p:nvSpPr>
          <p:spPr bwMode="auto">
            <a:xfrm rot="180000">
              <a:off x="1532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0" name="Arc 486"/>
            <p:cNvSpPr>
              <a:spLocks/>
            </p:cNvSpPr>
            <p:nvPr/>
          </p:nvSpPr>
          <p:spPr bwMode="auto">
            <a:xfrm rot="180000">
              <a:off x="1639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4" name="Group 487"/>
          <p:cNvGrpSpPr>
            <a:grpSpLocks/>
          </p:cNvGrpSpPr>
          <p:nvPr/>
        </p:nvGrpSpPr>
        <p:grpSpPr bwMode="auto">
          <a:xfrm rot="-385665">
            <a:off x="2640013" y="4629150"/>
            <a:ext cx="204787" cy="74613"/>
            <a:chOff x="1184" y="980"/>
            <a:chExt cx="273" cy="65"/>
          </a:xfrm>
        </p:grpSpPr>
        <p:sp>
          <p:nvSpPr>
            <p:cNvPr id="38225" name="Arc 488"/>
            <p:cNvSpPr>
              <a:spLocks/>
            </p:cNvSpPr>
            <p:nvPr/>
          </p:nvSpPr>
          <p:spPr bwMode="auto">
            <a:xfrm rot="180000">
              <a:off x="1239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6" name="Arc 489"/>
            <p:cNvSpPr>
              <a:spLocks/>
            </p:cNvSpPr>
            <p:nvPr/>
          </p:nvSpPr>
          <p:spPr bwMode="auto">
            <a:xfrm rot="180000">
              <a:off x="1184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7" name="Arc 490"/>
            <p:cNvSpPr>
              <a:spLocks/>
            </p:cNvSpPr>
            <p:nvPr/>
          </p:nvSpPr>
          <p:spPr bwMode="auto">
            <a:xfrm rot="180000">
              <a:off x="1293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5" name="Group 491"/>
          <p:cNvGrpSpPr>
            <a:grpSpLocks/>
          </p:cNvGrpSpPr>
          <p:nvPr/>
        </p:nvGrpSpPr>
        <p:grpSpPr bwMode="auto">
          <a:xfrm rot="-385665">
            <a:off x="3005138" y="4640263"/>
            <a:ext cx="206375" cy="77787"/>
            <a:chOff x="1661" y="1017"/>
            <a:chExt cx="274" cy="68"/>
          </a:xfrm>
        </p:grpSpPr>
        <p:sp>
          <p:nvSpPr>
            <p:cNvPr id="38222" name="Arc 492"/>
            <p:cNvSpPr>
              <a:spLocks/>
            </p:cNvSpPr>
            <p:nvPr/>
          </p:nvSpPr>
          <p:spPr bwMode="auto">
            <a:xfrm rot="180000">
              <a:off x="1717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3" name="Arc 493"/>
            <p:cNvSpPr>
              <a:spLocks/>
            </p:cNvSpPr>
            <p:nvPr/>
          </p:nvSpPr>
          <p:spPr bwMode="auto">
            <a:xfrm rot="180000">
              <a:off x="1661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4" name="Arc 494"/>
            <p:cNvSpPr>
              <a:spLocks/>
            </p:cNvSpPr>
            <p:nvPr/>
          </p:nvSpPr>
          <p:spPr bwMode="auto">
            <a:xfrm rot="180000">
              <a:off x="1770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81" name="Group 495"/>
          <p:cNvGrpSpPr>
            <a:grpSpLocks/>
          </p:cNvGrpSpPr>
          <p:nvPr/>
        </p:nvGrpSpPr>
        <p:grpSpPr bwMode="auto">
          <a:xfrm rot="-385665">
            <a:off x="2452688" y="4619625"/>
            <a:ext cx="203200" cy="77788"/>
            <a:chOff x="939" y="957"/>
            <a:chExt cx="269" cy="68"/>
          </a:xfrm>
        </p:grpSpPr>
        <p:sp>
          <p:nvSpPr>
            <p:cNvPr id="38219" name="Arc 496"/>
            <p:cNvSpPr>
              <a:spLocks/>
            </p:cNvSpPr>
            <p:nvPr/>
          </p:nvSpPr>
          <p:spPr bwMode="auto">
            <a:xfrm rot="180000">
              <a:off x="990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0" name="Arc 497"/>
            <p:cNvSpPr>
              <a:spLocks/>
            </p:cNvSpPr>
            <p:nvPr/>
          </p:nvSpPr>
          <p:spPr bwMode="auto">
            <a:xfrm rot="180000">
              <a:off x="939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1" name="Arc 498"/>
            <p:cNvSpPr>
              <a:spLocks/>
            </p:cNvSpPr>
            <p:nvPr/>
          </p:nvSpPr>
          <p:spPr bwMode="auto">
            <a:xfrm rot="180000">
              <a:off x="1044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82" name="Group 499"/>
          <p:cNvGrpSpPr>
            <a:grpSpLocks/>
          </p:cNvGrpSpPr>
          <p:nvPr/>
        </p:nvGrpSpPr>
        <p:grpSpPr bwMode="auto">
          <a:xfrm rot="-385665">
            <a:off x="2544763" y="4622800"/>
            <a:ext cx="204787" cy="77788"/>
            <a:chOff x="1060" y="967"/>
            <a:chExt cx="270" cy="68"/>
          </a:xfrm>
        </p:grpSpPr>
        <p:sp>
          <p:nvSpPr>
            <p:cNvPr id="38216" name="Arc 500"/>
            <p:cNvSpPr>
              <a:spLocks/>
            </p:cNvSpPr>
            <p:nvPr/>
          </p:nvSpPr>
          <p:spPr bwMode="auto">
            <a:xfrm rot="180000">
              <a:off x="1110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7" name="Arc 501"/>
            <p:cNvSpPr>
              <a:spLocks/>
            </p:cNvSpPr>
            <p:nvPr/>
          </p:nvSpPr>
          <p:spPr bwMode="auto">
            <a:xfrm rot="180000">
              <a:off x="1060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8" name="Arc 502"/>
            <p:cNvSpPr>
              <a:spLocks/>
            </p:cNvSpPr>
            <p:nvPr/>
          </p:nvSpPr>
          <p:spPr bwMode="auto">
            <a:xfrm rot="180000">
              <a:off x="1166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83" name="Group 503"/>
          <p:cNvGrpSpPr>
            <a:grpSpLocks/>
          </p:cNvGrpSpPr>
          <p:nvPr/>
        </p:nvGrpSpPr>
        <p:grpSpPr bwMode="auto">
          <a:xfrm rot="-385665">
            <a:off x="2357438" y="4627563"/>
            <a:ext cx="204787" cy="76200"/>
            <a:chOff x="810" y="951"/>
            <a:chExt cx="274" cy="66"/>
          </a:xfrm>
        </p:grpSpPr>
        <p:sp>
          <p:nvSpPr>
            <p:cNvPr id="38213" name="Arc 504"/>
            <p:cNvSpPr>
              <a:spLocks/>
            </p:cNvSpPr>
            <p:nvPr/>
          </p:nvSpPr>
          <p:spPr bwMode="auto">
            <a:xfrm rot="180000">
              <a:off x="864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4" name="Arc 505"/>
            <p:cNvSpPr>
              <a:spLocks/>
            </p:cNvSpPr>
            <p:nvPr/>
          </p:nvSpPr>
          <p:spPr bwMode="auto">
            <a:xfrm rot="180000">
              <a:off x="810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5" name="Arc 506"/>
            <p:cNvSpPr>
              <a:spLocks/>
            </p:cNvSpPr>
            <p:nvPr/>
          </p:nvSpPr>
          <p:spPr bwMode="auto">
            <a:xfrm rot="180000">
              <a:off x="921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16" name="Group 507"/>
          <p:cNvGrpSpPr>
            <a:grpSpLocks/>
          </p:cNvGrpSpPr>
          <p:nvPr/>
        </p:nvGrpSpPr>
        <p:grpSpPr bwMode="auto">
          <a:xfrm rot="-385665">
            <a:off x="2425700" y="4619625"/>
            <a:ext cx="203200" cy="74613"/>
            <a:chOff x="901" y="956"/>
            <a:chExt cx="272" cy="66"/>
          </a:xfrm>
        </p:grpSpPr>
        <p:sp>
          <p:nvSpPr>
            <p:cNvPr id="38210" name="Arc 508"/>
            <p:cNvSpPr>
              <a:spLocks/>
            </p:cNvSpPr>
            <p:nvPr/>
          </p:nvSpPr>
          <p:spPr bwMode="auto">
            <a:xfrm rot="180000">
              <a:off x="955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1" name="Arc 509"/>
            <p:cNvSpPr>
              <a:spLocks/>
            </p:cNvSpPr>
            <p:nvPr/>
          </p:nvSpPr>
          <p:spPr bwMode="auto">
            <a:xfrm rot="180000">
              <a:off x="901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2" name="Arc 510"/>
            <p:cNvSpPr>
              <a:spLocks/>
            </p:cNvSpPr>
            <p:nvPr/>
          </p:nvSpPr>
          <p:spPr bwMode="auto">
            <a:xfrm rot="180000">
              <a:off x="1010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17" name="Group 511"/>
          <p:cNvGrpSpPr>
            <a:grpSpLocks/>
          </p:cNvGrpSpPr>
          <p:nvPr/>
        </p:nvGrpSpPr>
        <p:grpSpPr bwMode="auto">
          <a:xfrm rot="-385665">
            <a:off x="2763838" y="4643438"/>
            <a:ext cx="204787" cy="76200"/>
            <a:chOff x="1347" y="992"/>
            <a:chExt cx="273" cy="67"/>
          </a:xfrm>
        </p:grpSpPr>
        <p:sp>
          <p:nvSpPr>
            <p:cNvPr id="38207" name="Arc 512"/>
            <p:cNvSpPr>
              <a:spLocks/>
            </p:cNvSpPr>
            <p:nvPr/>
          </p:nvSpPr>
          <p:spPr bwMode="auto">
            <a:xfrm rot="180000">
              <a:off x="1400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8" name="Arc 513"/>
            <p:cNvSpPr>
              <a:spLocks/>
            </p:cNvSpPr>
            <p:nvPr/>
          </p:nvSpPr>
          <p:spPr bwMode="auto">
            <a:xfrm rot="180000">
              <a:off x="1347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9" name="Arc 514"/>
            <p:cNvSpPr>
              <a:spLocks/>
            </p:cNvSpPr>
            <p:nvPr/>
          </p:nvSpPr>
          <p:spPr bwMode="auto">
            <a:xfrm rot="180000">
              <a:off x="1456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33" name="Arc 515"/>
          <p:cNvSpPr>
            <a:spLocks noChangeAspect="1"/>
          </p:cNvSpPr>
          <p:nvPr/>
        </p:nvSpPr>
        <p:spPr bwMode="auto">
          <a:xfrm rot="-120000">
            <a:off x="4978400" y="4619625"/>
            <a:ext cx="47625" cy="171450"/>
          </a:xfrm>
          <a:custGeom>
            <a:avLst/>
            <a:gdLst>
              <a:gd name="T0" fmla="*/ 0 w 21600"/>
              <a:gd name="T1" fmla="*/ 2147483647 h 21597"/>
              <a:gd name="T2" fmla="*/ 5381259 w 21600"/>
              <a:gd name="T3" fmla="*/ 0 h 21597"/>
              <a:gd name="T4" fmla="*/ 5471733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34" name="Arc 516"/>
          <p:cNvSpPr>
            <a:spLocks noChangeAspect="1"/>
          </p:cNvSpPr>
          <p:nvPr/>
        </p:nvSpPr>
        <p:spPr bwMode="auto">
          <a:xfrm rot="-120000">
            <a:off x="5110163" y="4640263"/>
            <a:ext cx="95250" cy="171450"/>
          </a:xfrm>
          <a:custGeom>
            <a:avLst/>
            <a:gdLst>
              <a:gd name="T0" fmla="*/ 0 w 21600"/>
              <a:gd name="T1" fmla="*/ 2147483647 h 21599"/>
              <a:gd name="T2" fmla="*/ 694604235 w 21600"/>
              <a:gd name="T3" fmla="*/ 0 h 21599"/>
              <a:gd name="T4" fmla="*/ 70037680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18" name="Group 517"/>
          <p:cNvGrpSpPr>
            <a:grpSpLocks noChangeAspect="1"/>
          </p:cNvGrpSpPr>
          <p:nvPr/>
        </p:nvGrpSpPr>
        <p:grpSpPr bwMode="auto">
          <a:xfrm>
            <a:off x="5154613" y="4624388"/>
            <a:ext cx="74612" cy="217487"/>
            <a:chOff x="4579" y="1161"/>
            <a:chExt cx="94" cy="274"/>
          </a:xfrm>
        </p:grpSpPr>
        <p:sp>
          <p:nvSpPr>
            <p:cNvPr id="38204" name="Arc 518"/>
            <p:cNvSpPr>
              <a:spLocks noChangeAspect="1"/>
            </p:cNvSpPr>
            <p:nvPr/>
          </p:nvSpPr>
          <p:spPr bwMode="auto">
            <a:xfrm rot="-120000">
              <a:off x="4579" y="1161"/>
              <a:ext cx="31" cy="272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5" name="Arc 519"/>
            <p:cNvSpPr>
              <a:spLocks noChangeAspect="1"/>
            </p:cNvSpPr>
            <p:nvPr/>
          </p:nvSpPr>
          <p:spPr bwMode="auto">
            <a:xfrm rot="-120000">
              <a:off x="4580" y="1163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6" name="Arc 520"/>
            <p:cNvSpPr>
              <a:spLocks noChangeAspect="1"/>
            </p:cNvSpPr>
            <p:nvPr/>
          </p:nvSpPr>
          <p:spPr bwMode="auto">
            <a:xfrm rot="-120000">
              <a:off x="4581" y="1165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36" name="Arc 521"/>
          <p:cNvSpPr>
            <a:spLocks noChangeAspect="1"/>
          </p:cNvSpPr>
          <p:nvPr/>
        </p:nvSpPr>
        <p:spPr bwMode="auto">
          <a:xfrm rot="-120000">
            <a:off x="4792663" y="4621213"/>
            <a:ext cx="25400" cy="128587"/>
          </a:xfrm>
          <a:custGeom>
            <a:avLst/>
            <a:gdLst>
              <a:gd name="T0" fmla="*/ 0 w 21600"/>
              <a:gd name="T1" fmla="*/ 2147483647 h 21589"/>
              <a:gd name="T2" fmla="*/ 65036 w 21600"/>
              <a:gd name="T3" fmla="*/ 0 h 21589"/>
              <a:gd name="T4" fmla="*/ 67162 w 21600"/>
              <a:gd name="T5" fmla="*/ 2147483647 h 21589"/>
              <a:gd name="T6" fmla="*/ 0 60000 65536"/>
              <a:gd name="T7" fmla="*/ 0 60000 65536"/>
              <a:gd name="T8" fmla="*/ 0 60000 65536"/>
              <a:gd name="T9" fmla="*/ 0 w 21600"/>
              <a:gd name="T10" fmla="*/ 0 h 21589"/>
              <a:gd name="T11" fmla="*/ 21600 w 21600"/>
              <a:gd name="T12" fmla="*/ 21589 h 21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9" fill="none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</a:path>
              <a:path w="21600" h="21589" stroke="0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  <a:lnTo>
                  <a:pt x="21600" y="2158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37" name="Arc 522"/>
          <p:cNvSpPr>
            <a:spLocks noChangeAspect="1"/>
          </p:cNvSpPr>
          <p:nvPr/>
        </p:nvSpPr>
        <p:spPr bwMode="auto">
          <a:xfrm rot="-120000">
            <a:off x="4768850" y="4664075"/>
            <a:ext cx="49213" cy="128588"/>
          </a:xfrm>
          <a:custGeom>
            <a:avLst/>
            <a:gdLst>
              <a:gd name="T0" fmla="*/ 0 w 21600"/>
              <a:gd name="T1" fmla="*/ 2147483647 h 21597"/>
              <a:gd name="T2" fmla="*/ 6771039 w 21600"/>
              <a:gd name="T3" fmla="*/ 0 h 21597"/>
              <a:gd name="T4" fmla="*/ 6883937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19" name="Group 523"/>
          <p:cNvGrpSpPr>
            <a:grpSpLocks noChangeAspect="1"/>
          </p:cNvGrpSpPr>
          <p:nvPr/>
        </p:nvGrpSpPr>
        <p:grpSpPr bwMode="auto">
          <a:xfrm>
            <a:off x="5133975" y="4638675"/>
            <a:ext cx="74613" cy="217488"/>
            <a:chOff x="4553" y="1211"/>
            <a:chExt cx="94" cy="274"/>
          </a:xfrm>
        </p:grpSpPr>
        <p:sp>
          <p:nvSpPr>
            <p:cNvPr id="38201" name="Arc 524"/>
            <p:cNvSpPr>
              <a:spLocks noChangeAspect="1"/>
            </p:cNvSpPr>
            <p:nvPr/>
          </p:nvSpPr>
          <p:spPr bwMode="auto">
            <a:xfrm rot="-120000">
              <a:off x="4553" y="1211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2" name="Arc 525"/>
            <p:cNvSpPr>
              <a:spLocks noChangeAspect="1"/>
            </p:cNvSpPr>
            <p:nvPr/>
          </p:nvSpPr>
          <p:spPr bwMode="auto">
            <a:xfrm rot="-120000">
              <a:off x="4554" y="1215"/>
              <a:ext cx="60" cy="26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3" name="Arc 526"/>
            <p:cNvSpPr>
              <a:spLocks noChangeAspect="1"/>
            </p:cNvSpPr>
            <p:nvPr/>
          </p:nvSpPr>
          <p:spPr bwMode="auto">
            <a:xfrm rot="-120000">
              <a:off x="4556" y="1213"/>
              <a:ext cx="91" cy="2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0" name="Group 527"/>
          <p:cNvGrpSpPr>
            <a:grpSpLocks noChangeAspect="1"/>
          </p:cNvGrpSpPr>
          <p:nvPr/>
        </p:nvGrpSpPr>
        <p:grpSpPr bwMode="auto">
          <a:xfrm>
            <a:off x="5105400" y="4594225"/>
            <a:ext cx="74613" cy="217488"/>
            <a:chOff x="4516" y="1156"/>
            <a:chExt cx="94" cy="273"/>
          </a:xfrm>
        </p:grpSpPr>
        <p:sp>
          <p:nvSpPr>
            <p:cNvPr id="38198" name="Arc 528"/>
            <p:cNvSpPr>
              <a:spLocks noChangeAspect="1"/>
            </p:cNvSpPr>
            <p:nvPr/>
          </p:nvSpPr>
          <p:spPr bwMode="auto">
            <a:xfrm rot="-120000">
              <a:off x="4516" y="1156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9" name="Arc 529"/>
            <p:cNvSpPr>
              <a:spLocks noChangeAspect="1"/>
            </p:cNvSpPr>
            <p:nvPr/>
          </p:nvSpPr>
          <p:spPr bwMode="auto">
            <a:xfrm rot="-120000">
              <a:off x="4517" y="1158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0" name="Arc 530"/>
            <p:cNvSpPr>
              <a:spLocks noChangeAspect="1"/>
            </p:cNvSpPr>
            <p:nvPr/>
          </p:nvSpPr>
          <p:spPr bwMode="auto">
            <a:xfrm rot="-120000">
              <a:off x="4519" y="1159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1" name="Group 531"/>
          <p:cNvGrpSpPr>
            <a:grpSpLocks noChangeAspect="1"/>
          </p:cNvGrpSpPr>
          <p:nvPr/>
        </p:nvGrpSpPr>
        <p:grpSpPr bwMode="auto">
          <a:xfrm>
            <a:off x="5207000" y="4643438"/>
            <a:ext cx="76200" cy="219075"/>
            <a:chOff x="4645" y="1217"/>
            <a:chExt cx="95" cy="277"/>
          </a:xfrm>
        </p:grpSpPr>
        <p:sp>
          <p:nvSpPr>
            <p:cNvPr id="38195" name="Arc 532"/>
            <p:cNvSpPr>
              <a:spLocks noChangeAspect="1"/>
            </p:cNvSpPr>
            <p:nvPr/>
          </p:nvSpPr>
          <p:spPr bwMode="auto">
            <a:xfrm rot="-120000">
              <a:off x="4645" y="1217"/>
              <a:ext cx="31" cy="273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6" name="Arc 533"/>
            <p:cNvSpPr>
              <a:spLocks noChangeAspect="1"/>
            </p:cNvSpPr>
            <p:nvPr/>
          </p:nvSpPr>
          <p:spPr bwMode="auto">
            <a:xfrm rot="-120000">
              <a:off x="4646" y="1223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7" name="Arc 534"/>
            <p:cNvSpPr>
              <a:spLocks noChangeAspect="1"/>
            </p:cNvSpPr>
            <p:nvPr/>
          </p:nvSpPr>
          <p:spPr bwMode="auto">
            <a:xfrm rot="-120000">
              <a:off x="4648" y="1224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2" name="Group 535"/>
          <p:cNvGrpSpPr>
            <a:grpSpLocks noChangeAspect="1"/>
          </p:cNvGrpSpPr>
          <p:nvPr/>
        </p:nvGrpSpPr>
        <p:grpSpPr bwMode="auto">
          <a:xfrm>
            <a:off x="5080000" y="4592638"/>
            <a:ext cx="74613" cy="215900"/>
            <a:chOff x="4485" y="1154"/>
            <a:chExt cx="93" cy="272"/>
          </a:xfrm>
        </p:grpSpPr>
        <p:sp>
          <p:nvSpPr>
            <p:cNvPr id="38192" name="Arc 536"/>
            <p:cNvSpPr>
              <a:spLocks noChangeAspect="1"/>
            </p:cNvSpPr>
            <p:nvPr/>
          </p:nvSpPr>
          <p:spPr bwMode="auto">
            <a:xfrm rot="-120000">
              <a:off x="4485" y="1154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3" name="Arc 537"/>
            <p:cNvSpPr>
              <a:spLocks noChangeAspect="1"/>
            </p:cNvSpPr>
            <p:nvPr/>
          </p:nvSpPr>
          <p:spPr bwMode="auto">
            <a:xfrm rot="-120000">
              <a:off x="4487" y="1155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4" name="Arc 538"/>
            <p:cNvSpPr>
              <a:spLocks noChangeAspect="1"/>
            </p:cNvSpPr>
            <p:nvPr/>
          </p:nvSpPr>
          <p:spPr bwMode="auto">
            <a:xfrm rot="-120000">
              <a:off x="4487" y="115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3" name="Group 539"/>
          <p:cNvGrpSpPr>
            <a:grpSpLocks noChangeAspect="1"/>
          </p:cNvGrpSpPr>
          <p:nvPr/>
        </p:nvGrpSpPr>
        <p:grpSpPr bwMode="auto">
          <a:xfrm>
            <a:off x="5049838" y="4584700"/>
            <a:ext cx="73025" cy="217488"/>
            <a:chOff x="4451" y="1096"/>
            <a:chExt cx="92" cy="273"/>
          </a:xfrm>
        </p:grpSpPr>
        <p:sp>
          <p:nvSpPr>
            <p:cNvPr id="38189" name="Arc 540"/>
            <p:cNvSpPr>
              <a:spLocks noChangeAspect="1"/>
            </p:cNvSpPr>
            <p:nvPr/>
          </p:nvSpPr>
          <p:spPr bwMode="auto">
            <a:xfrm rot="-120000">
              <a:off x="4451" y="1096"/>
              <a:ext cx="30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0" name="Arc 541"/>
            <p:cNvSpPr>
              <a:spLocks noChangeAspect="1"/>
            </p:cNvSpPr>
            <p:nvPr/>
          </p:nvSpPr>
          <p:spPr bwMode="auto">
            <a:xfrm rot="-120000">
              <a:off x="4451" y="1097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1" name="Arc 542"/>
            <p:cNvSpPr>
              <a:spLocks noChangeAspect="1"/>
            </p:cNvSpPr>
            <p:nvPr/>
          </p:nvSpPr>
          <p:spPr bwMode="auto">
            <a:xfrm rot="-120000">
              <a:off x="4453" y="109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43" name="Arc 543"/>
          <p:cNvSpPr>
            <a:spLocks noChangeAspect="1"/>
          </p:cNvSpPr>
          <p:nvPr/>
        </p:nvSpPr>
        <p:spPr bwMode="auto">
          <a:xfrm rot="-120000">
            <a:off x="4997450" y="4610100"/>
            <a:ext cx="69850" cy="171450"/>
          </a:xfrm>
          <a:custGeom>
            <a:avLst/>
            <a:gdLst>
              <a:gd name="T0" fmla="*/ 0 w 21600"/>
              <a:gd name="T1" fmla="*/ 2147483647 h 21599"/>
              <a:gd name="T2" fmla="*/ 78975150 w 21600"/>
              <a:gd name="T3" fmla="*/ 0 h 21599"/>
              <a:gd name="T4" fmla="*/ 79880819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24" name="Group 544"/>
          <p:cNvGrpSpPr>
            <a:grpSpLocks noChangeAspect="1"/>
          </p:cNvGrpSpPr>
          <p:nvPr/>
        </p:nvGrpSpPr>
        <p:grpSpPr bwMode="auto">
          <a:xfrm>
            <a:off x="5024438" y="4583113"/>
            <a:ext cx="74612" cy="215900"/>
            <a:chOff x="4419" y="1093"/>
            <a:chExt cx="93" cy="273"/>
          </a:xfrm>
        </p:grpSpPr>
        <p:sp>
          <p:nvSpPr>
            <p:cNvPr id="38186" name="Arc 545"/>
            <p:cNvSpPr>
              <a:spLocks noChangeAspect="1"/>
            </p:cNvSpPr>
            <p:nvPr/>
          </p:nvSpPr>
          <p:spPr bwMode="auto">
            <a:xfrm rot="-120000">
              <a:off x="4419" y="1093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7" name="Arc 546"/>
            <p:cNvSpPr>
              <a:spLocks noChangeAspect="1"/>
            </p:cNvSpPr>
            <p:nvPr/>
          </p:nvSpPr>
          <p:spPr bwMode="auto">
            <a:xfrm rot="-120000">
              <a:off x="4420" y="1096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8" name="Arc 547"/>
            <p:cNvSpPr>
              <a:spLocks noChangeAspect="1"/>
            </p:cNvSpPr>
            <p:nvPr/>
          </p:nvSpPr>
          <p:spPr bwMode="auto">
            <a:xfrm rot="-120000">
              <a:off x="4421" y="109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5" name="Group 548"/>
          <p:cNvGrpSpPr>
            <a:grpSpLocks noChangeAspect="1"/>
          </p:cNvGrpSpPr>
          <p:nvPr/>
        </p:nvGrpSpPr>
        <p:grpSpPr bwMode="auto">
          <a:xfrm>
            <a:off x="4991100" y="4619625"/>
            <a:ext cx="73025" cy="215900"/>
            <a:chOff x="4356" y="1087"/>
            <a:chExt cx="92" cy="272"/>
          </a:xfrm>
        </p:grpSpPr>
        <p:sp>
          <p:nvSpPr>
            <p:cNvPr id="38183" name="Arc 549"/>
            <p:cNvSpPr>
              <a:spLocks noChangeAspect="1"/>
            </p:cNvSpPr>
            <p:nvPr/>
          </p:nvSpPr>
          <p:spPr bwMode="auto">
            <a:xfrm rot="-120000">
              <a:off x="4356" y="1087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4" name="Arc 550"/>
            <p:cNvSpPr>
              <a:spLocks noChangeAspect="1"/>
            </p:cNvSpPr>
            <p:nvPr/>
          </p:nvSpPr>
          <p:spPr bwMode="auto">
            <a:xfrm rot="-120000">
              <a:off x="4356" y="1087"/>
              <a:ext cx="61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5" name="Arc 551"/>
            <p:cNvSpPr>
              <a:spLocks noChangeAspect="1"/>
            </p:cNvSpPr>
            <p:nvPr/>
          </p:nvSpPr>
          <p:spPr bwMode="auto">
            <a:xfrm rot="-120000">
              <a:off x="4358" y="108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6" name="Group 552"/>
          <p:cNvGrpSpPr>
            <a:grpSpLocks noChangeAspect="1"/>
          </p:cNvGrpSpPr>
          <p:nvPr/>
        </p:nvGrpSpPr>
        <p:grpSpPr bwMode="auto">
          <a:xfrm>
            <a:off x="5180013" y="4643438"/>
            <a:ext cx="74612" cy="217487"/>
            <a:chOff x="4611" y="1217"/>
            <a:chExt cx="93" cy="274"/>
          </a:xfrm>
        </p:grpSpPr>
        <p:sp>
          <p:nvSpPr>
            <p:cNvPr id="38180" name="Arc 553"/>
            <p:cNvSpPr>
              <a:spLocks noChangeAspect="1"/>
            </p:cNvSpPr>
            <p:nvPr/>
          </p:nvSpPr>
          <p:spPr bwMode="auto">
            <a:xfrm rot="-120000">
              <a:off x="4611" y="1219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1" name="Arc 554"/>
            <p:cNvSpPr>
              <a:spLocks noChangeAspect="1"/>
            </p:cNvSpPr>
            <p:nvPr/>
          </p:nvSpPr>
          <p:spPr bwMode="auto">
            <a:xfrm rot="-120000">
              <a:off x="4612" y="1217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2" name="Arc 555"/>
            <p:cNvSpPr>
              <a:spLocks noChangeAspect="1"/>
            </p:cNvSpPr>
            <p:nvPr/>
          </p:nvSpPr>
          <p:spPr bwMode="auto">
            <a:xfrm rot="-120000">
              <a:off x="4613" y="1220"/>
              <a:ext cx="91" cy="27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47" name="Arc 556"/>
          <p:cNvSpPr>
            <a:spLocks noChangeAspect="1"/>
          </p:cNvSpPr>
          <p:nvPr/>
        </p:nvSpPr>
        <p:spPr bwMode="auto">
          <a:xfrm rot="-450511">
            <a:off x="4695825" y="4581525"/>
            <a:ext cx="53975" cy="127000"/>
          </a:xfrm>
          <a:custGeom>
            <a:avLst/>
            <a:gdLst>
              <a:gd name="T0" fmla="*/ 0 w 21600"/>
              <a:gd name="T1" fmla="*/ 2147483647 h 21598"/>
              <a:gd name="T2" fmla="*/ 12949772 w 21600"/>
              <a:gd name="T3" fmla="*/ 0 h 21598"/>
              <a:gd name="T4" fmla="*/ 13140894 w 21600"/>
              <a:gd name="T5" fmla="*/ 2147483647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</a:path>
              <a:path w="21600" h="21598" stroke="0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48" name="Arc 557"/>
          <p:cNvSpPr>
            <a:spLocks noChangeAspect="1"/>
          </p:cNvSpPr>
          <p:nvPr/>
        </p:nvSpPr>
        <p:spPr bwMode="auto">
          <a:xfrm rot="-450511">
            <a:off x="4832350" y="4637088"/>
            <a:ext cx="107950" cy="128587"/>
          </a:xfrm>
          <a:custGeom>
            <a:avLst/>
            <a:gdLst>
              <a:gd name="T0" fmla="*/ 0 w 21600"/>
              <a:gd name="T1" fmla="*/ 2147483647 h 21599"/>
              <a:gd name="T2" fmla="*/ 1669727776 w 21600"/>
              <a:gd name="T3" fmla="*/ 0 h 21599"/>
              <a:gd name="T4" fmla="*/ 168203567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</a:path>
              <a:path w="21600" h="21599" stroke="0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27" name="Group 558"/>
          <p:cNvGrpSpPr>
            <a:grpSpLocks noChangeAspect="1"/>
          </p:cNvGrpSpPr>
          <p:nvPr/>
        </p:nvGrpSpPr>
        <p:grpSpPr bwMode="auto">
          <a:xfrm rot="-390511">
            <a:off x="4881563" y="4598988"/>
            <a:ext cx="82550" cy="161925"/>
            <a:chOff x="4362" y="1124"/>
            <a:chExt cx="104" cy="204"/>
          </a:xfrm>
        </p:grpSpPr>
        <p:sp>
          <p:nvSpPr>
            <p:cNvPr id="38177" name="Arc 559"/>
            <p:cNvSpPr>
              <a:spLocks noChangeAspect="1"/>
            </p:cNvSpPr>
            <p:nvPr/>
          </p:nvSpPr>
          <p:spPr bwMode="auto">
            <a:xfrm rot="-60000">
              <a:off x="4362" y="1124"/>
              <a:ext cx="34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8" name="Arc 560"/>
            <p:cNvSpPr>
              <a:spLocks noChangeAspect="1"/>
            </p:cNvSpPr>
            <p:nvPr/>
          </p:nvSpPr>
          <p:spPr bwMode="auto">
            <a:xfrm rot="-60000">
              <a:off x="4363" y="1126"/>
              <a:ext cx="68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9" name="Arc 561"/>
            <p:cNvSpPr>
              <a:spLocks noChangeAspect="1"/>
            </p:cNvSpPr>
            <p:nvPr/>
          </p:nvSpPr>
          <p:spPr bwMode="auto">
            <a:xfrm rot="-60000">
              <a:off x="4363" y="112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50" name="Arc 562"/>
          <p:cNvSpPr>
            <a:spLocks noChangeAspect="1"/>
          </p:cNvSpPr>
          <p:nvPr/>
        </p:nvSpPr>
        <p:spPr bwMode="auto">
          <a:xfrm rot="-450511">
            <a:off x="4668838" y="4586288"/>
            <a:ext cx="26987" cy="96837"/>
          </a:xfrm>
          <a:custGeom>
            <a:avLst/>
            <a:gdLst>
              <a:gd name="T0" fmla="*/ 0 w 21600"/>
              <a:gd name="T1" fmla="*/ 788228693 h 21591"/>
              <a:gd name="T2" fmla="*/ 99636 w 21600"/>
              <a:gd name="T3" fmla="*/ 0 h 21591"/>
              <a:gd name="T4" fmla="*/ 102651 w 21600"/>
              <a:gd name="T5" fmla="*/ 788228693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</a:path>
              <a:path w="21600" h="21591" stroke="0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  <a:lnTo>
                  <a:pt x="21600" y="21591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51" name="Arc 563"/>
          <p:cNvSpPr>
            <a:spLocks noChangeAspect="1"/>
          </p:cNvSpPr>
          <p:nvPr/>
        </p:nvSpPr>
        <p:spPr bwMode="auto">
          <a:xfrm rot="-450511">
            <a:off x="4665663" y="4583113"/>
            <a:ext cx="55562" cy="98425"/>
          </a:xfrm>
          <a:custGeom>
            <a:avLst/>
            <a:gdLst>
              <a:gd name="T0" fmla="*/ 0 w 21600"/>
              <a:gd name="T1" fmla="*/ 881568900 h 21598"/>
              <a:gd name="T2" fmla="*/ 15861458 w 21600"/>
              <a:gd name="T3" fmla="*/ 0 h 21598"/>
              <a:gd name="T4" fmla="*/ 16096177 w 21600"/>
              <a:gd name="T5" fmla="*/ 88156890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</a:path>
              <a:path w="21600" h="21598" stroke="0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28" name="Group 564"/>
          <p:cNvGrpSpPr>
            <a:grpSpLocks noChangeAspect="1"/>
          </p:cNvGrpSpPr>
          <p:nvPr/>
        </p:nvGrpSpPr>
        <p:grpSpPr bwMode="auto">
          <a:xfrm rot="-390511">
            <a:off x="4859338" y="4633913"/>
            <a:ext cx="82550" cy="161925"/>
            <a:chOff x="4328" y="1166"/>
            <a:chExt cx="103" cy="205"/>
          </a:xfrm>
        </p:grpSpPr>
        <p:sp>
          <p:nvSpPr>
            <p:cNvPr id="38174" name="Arc 565"/>
            <p:cNvSpPr>
              <a:spLocks noChangeAspect="1"/>
            </p:cNvSpPr>
            <p:nvPr/>
          </p:nvSpPr>
          <p:spPr bwMode="auto">
            <a:xfrm rot="-60000">
              <a:off x="4328" y="1166"/>
              <a:ext cx="35" cy="203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5" name="Arc 566"/>
            <p:cNvSpPr>
              <a:spLocks noChangeAspect="1"/>
            </p:cNvSpPr>
            <p:nvPr/>
          </p:nvSpPr>
          <p:spPr bwMode="auto">
            <a:xfrm rot="-60000">
              <a:off x="4328" y="1167"/>
              <a:ext cx="68" cy="204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6" name="Arc 567"/>
            <p:cNvSpPr>
              <a:spLocks noChangeAspect="1"/>
            </p:cNvSpPr>
            <p:nvPr/>
          </p:nvSpPr>
          <p:spPr bwMode="auto">
            <a:xfrm rot="-60000">
              <a:off x="4328" y="1167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9" name="Group 568"/>
          <p:cNvGrpSpPr>
            <a:grpSpLocks noChangeAspect="1"/>
          </p:cNvGrpSpPr>
          <p:nvPr/>
        </p:nvGrpSpPr>
        <p:grpSpPr bwMode="auto">
          <a:xfrm rot="-390511">
            <a:off x="4827588" y="4603750"/>
            <a:ext cx="80962" cy="163513"/>
            <a:chOff x="4294" y="1125"/>
            <a:chExt cx="102" cy="205"/>
          </a:xfrm>
        </p:grpSpPr>
        <p:sp>
          <p:nvSpPr>
            <p:cNvPr id="38171" name="Arc 569"/>
            <p:cNvSpPr>
              <a:spLocks noChangeAspect="1"/>
            </p:cNvSpPr>
            <p:nvPr/>
          </p:nvSpPr>
          <p:spPr bwMode="auto">
            <a:xfrm rot="-60000">
              <a:off x="4295" y="1128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2" name="Arc 570"/>
            <p:cNvSpPr>
              <a:spLocks noChangeAspect="1"/>
            </p:cNvSpPr>
            <p:nvPr/>
          </p:nvSpPr>
          <p:spPr bwMode="auto">
            <a:xfrm rot="-60000">
              <a:off x="4295" y="1125"/>
              <a:ext cx="68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3" name="Arc 571"/>
            <p:cNvSpPr>
              <a:spLocks noChangeAspect="1"/>
            </p:cNvSpPr>
            <p:nvPr/>
          </p:nvSpPr>
          <p:spPr bwMode="auto">
            <a:xfrm rot="-60000">
              <a:off x="4294" y="1125"/>
              <a:ext cx="102" cy="204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0" name="Group 572"/>
          <p:cNvGrpSpPr>
            <a:grpSpLocks noChangeAspect="1"/>
          </p:cNvGrpSpPr>
          <p:nvPr/>
        </p:nvGrpSpPr>
        <p:grpSpPr bwMode="auto">
          <a:xfrm rot="-390511">
            <a:off x="4940300" y="4621213"/>
            <a:ext cx="80963" cy="163512"/>
            <a:chOff x="4431" y="1163"/>
            <a:chExt cx="102" cy="205"/>
          </a:xfrm>
        </p:grpSpPr>
        <p:sp>
          <p:nvSpPr>
            <p:cNvPr id="38168" name="Arc 573"/>
            <p:cNvSpPr>
              <a:spLocks noChangeAspect="1"/>
            </p:cNvSpPr>
            <p:nvPr/>
          </p:nvSpPr>
          <p:spPr bwMode="auto">
            <a:xfrm rot="-60000">
              <a:off x="4431" y="1163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9" name="Arc 574"/>
            <p:cNvSpPr>
              <a:spLocks noChangeAspect="1"/>
            </p:cNvSpPr>
            <p:nvPr/>
          </p:nvSpPr>
          <p:spPr bwMode="auto">
            <a:xfrm rot="-60000">
              <a:off x="4431" y="1166"/>
              <a:ext cx="70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0" name="Arc 575"/>
            <p:cNvSpPr>
              <a:spLocks noChangeAspect="1"/>
            </p:cNvSpPr>
            <p:nvPr/>
          </p:nvSpPr>
          <p:spPr bwMode="auto">
            <a:xfrm rot="-60000">
              <a:off x="4431" y="1164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1" name="Group 576"/>
          <p:cNvGrpSpPr>
            <a:grpSpLocks noChangeAspect="1"/>
          </p:cNvGrpSpPr>
          <p:nvPr/>
        </p:nvGrpSpPr>
        <p:grpSpPr bwMode="auto">
          <a:xfrm rot="-390511">
            <a:off x="4802188" y="4608513"/>
            <a:ext cx="80962" cy="161925"/>
            <a:chOff x="4259" y="1126"/>
            <a:chExt cx="102" cy="205"/>
          </a:xfrm>
        </p:grpSpPr>
        <p:sp>
          <p:nvSpPr>
            <p:cNvPr id="38165" name="Arc 577"/>
            <p:cNvSpPr>
              <a:spLocks noChangeAspect="1"/>
            </p:cNvSpPr>
            <p:nvPr/>
          </p:nvSpPr>
          <p:spPr bwMode="auto">
            <a:xfrm rot="-60000">
              <a:off x="4259" y="1126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6" name="Arc 578"/>
            <p:cNvSpPr>
              <a:spLocks noChangeAspect="1"/>
            </p:cNvSpPr>
            <p:nvPr/>
          </p:nvSpPr>
          <p:spPr bwMode="auto">
            <a:xfrm rot="-60000">
              <a:off x="4259" y="112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7" name="Arc 579"/>
            <p:cNvSpPr>
              <a:spLocks noChangeAspect="1"/>
            </p:cNvSpPr>
            <p:nvPr/>
          </p:nvSpPr>
          <p:spPr bwMode="auto">
            <a:xfrm rot="-60000">
              <a:off x="4259" y="1127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2" name="Group 580"/>
          <p:cNvGrpSpPr>
            <a:grpSpLocks noChangeAspect="1"/>
          </p:cNvGrpSpPr>
          <p:nvPr/>
        </p:nvGrpSpPr>
        <p:grpSpPr bwMode="auto">
          <a:xfrm rot="-390511">
            <a:off x="4752975" y="4603750"/>
            <a:ext cx="82550" cy="161925"/>
            <a:chOff x="4224" y="1086"/>
            <a:chExt cx="103" cy="205"/>
          </a:xfrm>
        </p:grpSpPr>
        <p:sp>
          <p:nvSpPr>
            <p:cNvPr id="38162" name="Arc 581"/>
            <p:cNvSpPr>
              <a:spLocks noChangeAspect="1"/>
            </p:cNvSpPr>
            <p:nvPr/>
          </p:nvSpPr>
          <p:spPr bwMode="auto">
            <a:xfrm rot="-60000">
              <a:off x="4224" y="1088"/>
              <a:ext cx="36" cy="203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</a:path>
                <a:path w="21600" h="21592" stroke="0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  <a:lnTo>
                    <a:pt x="21600" y="2159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3" name="Arc 582"/>
            <p:cNvSpPr>
              <a:spLocks noChangeAspect="1"/>
            </p:cNvSpPr>
            <p:nvPr/>
          </p:nvSpPr>
          <p:spPr bwMode="auto">
            <a:xfrm rot="-60000">
              <a:off x="4224" y="1088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4" name="Arc 583"/>
            <p:cNvSpPr>
              <a:spLocks noChangeAspect="1"/>
            </p:cNvSpPr>
            <p:nvPr/>
          </p:nvSpPr>
          <p:spPr bwMode="auto">
            <a:xfrm rot="-60000">
              <a:off x="4224" y="1086"/>
              <a:ext cx="103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57" name="Arc 584"/>
          <p:cNvSpPr>
            <a:spLocks noChangeAspect="1"/>
          </p:cNvSpPr>
          <p:nvPr/>
        </p:nvSpPr>
        <p:spPr bwMode="auto">
          <a:xfrm rot="-450511">
            <a:off x="4699000" y="4610100"/>
            <a:ext cx="82550" cy="130175"/>
          </a:xfrm>
          <a:custGeom>
            <a:avLst/>
            <a:gdLst>
              <a:gd name="T0" fmla="*/ 0 w 21600"/>
              <a:gd name="T1" fmla="*/ 2147483647 h 21599"/>
              <a:gd name="T2" fmla="*/ 254726033 w 21600"/>
              <a:gd name="T3" fmla="*/ 0 h 21599"/>
              <a:gd name="T4" fmla="*/ 25721506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</a:path>
              <a:path w="21600" h="21599" stroke="0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35" name="Group 585"/>
          <p:cNvGrpSpPr>
            <a:grpSpLocks noChangeAspect="1"/>
          </p:cNvGrpSpPr>
          <p:nvPr/>
        </p:nvGrpSpPr>
        <p:grpSpPr bwMode="auto">
          <a:xfrm rot="-390511">
            <a:off x="4729163" y="4606925"/>
            <a:ext cx="80962" cy="161925"/>
            <a:chOff x="4192" y="1089"/>
            <a:chExt cx="102" cy="204"/>
          </a:xfrm>
        </p:grpSpPr>
        <p:sp>
          <p:nvSpPr>
            <p:cNvPr id="38159" name="Arc 586"/>
            <p:cNvSpPr>
              <a:spLocks noChangeAspect="1"/>
            </p:cNvSpPr>
            <p:nvPr/>
          </p:nvSpPr>
          <p:spPr bwMode="auto">
            <a:xfrm rot="-60000">
              <a:off x="4192" y="1089"/>
              <a:ext cx="36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</a:path>
                <a:path w="21600" h="21591" stroke="0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0" name="Arc 587"/>
            <p:cNvSpPr>
              <a:spLocks noChangeAspect="1"/>
            </p:cNvSpPr>
            <p:nvPr/>
          </p:nvSpPr>
          <p:spPr bwMode="auto">
            <a:xfrm rot="-60000">
              <a:off x="4192" y="108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1" name="Arc 588"/>
            <p:cNvSpPr>
              <a:spLocks noChangeAspect="1"/>
            </p:cNvSpPr>
            <p:nvPr/>
          </p:nvSpPr>
          <p:spPr bwMode="auto">
            <a:xfrm rot="-60000">
              <a:off x="4192" y="1089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8" name="Group 589"/>
          <p:cNvGrpSpPr>
            <a:grpSpLocks noChangeAspect="1"/>
          </p:cNvGrpSpPr>
          <p:nvPr/>
        </p:nvGrpSpPr>
        <p:grpSpPr bwMode="auto">
          <a:xfrm rot="-390511">
            <a:off x="4675188" y="4613275"/>
            <a:ext cx="80962" cy="161925"/>
            <a:chOff x="4123" y="1089"/>
            <a:chExt cx="102" cy="204"/>
          </a:xfrm>
        </p:grpSpPr>
        <p:sp>
          <p:nvSpPr>
            <p:cNvPr id="38156" name="Arc 590"/>
            <p:cNvSpPr>
              <a:spLocks noChangeAspect="1"/>
            </p:cNvSpPr>
            <p:nvPr/>
          </p:nvSpPr>
          <p:spPr bwMode="auto">
            <a:xfrm rot="-60000">
              <a:off x="4124" y="1091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7" name="Arc 591"/>
            <p:cNvSpPr>
              <a:spLocks noChangeAspect="1"/>
            </p:cNvSpPr>
            <p:nvPr/>
          </p:nvSpPr>
          <p:spPr bwMode="auto">
            <a:xfrm rot="-60000">
              <a:off x="4123" y="1089"/>
              <a:ext cx="69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8" name="Arc 592"/>
            <p:cNvSpPr>
              <a:spLocks noChangeAspect="1"/>
            </p:cNvSpPr>
            <p:nvPr/>
          </p:nvSpPr>
          <p:spPr bwMode="auto">
            <a:xfrm rot="-60000">
              <a:off x="4124" y="1089"/>
              <a:ext cx="101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9" name="Group 593"/>
          <p:cNvGrpSpPr>
            <a:grpSpLocks noChangeAspect="1"/>
          </p:cNvGrpSpPr>
          <p:nvPr/>
        </p:nvGrpSpPr>
        <p:grpSpPr bwMode="auto">
          <a:xfrm rot="-390511">
            <a:off x="4906963" y="4627563"/>
            <a:ext cx="82550" cy="161925"/>
            <a:chOff x="4390" y="1165"/>
            <a:chExt cx="104" cy="203"/>
          </a:xfrm>
        </p:grpSpPr>
        <p:sp>
          <p:nvSpPr>
            <p:cNvPr id="38153" name="Arc 594"/>
            <p:cNvSpPr>
              <a:spLocks noChangeAspect="1"/>
            </p:cNvSpPr>
            <p:nvPr/>
          </p:nvSpPr>
          <p:spPr bwMode="auto">
            <a:xfrm rot="-60000">
              <a:off x="4392" y="1166"/>
              <a:ext cx="35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4" name="Arc 595"/>
            <p:cNvSpPr>
              <a:spLocks noChangeAspect="1"/>
            </p:cNvSpPr>
            <p:nvPr/>
          </p:nvSpPr>
          <p:spPr bwMode="auto">
            <a:xfrm rot="-60000">
              <a:off x="4390" y="1166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5" name="Arc 596"/>
            <p:cNvSpPr>
              <a:spLocks noChangeAspect="1"/>
            </p:cNvSpPr>
            <p:nvPr/>
          </p:nvSpPr>
          <p:spPr bwMode="auto">
            <a:xfrm rot="-60000">
              <a:off x="4391" y="116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61" name="Freeform 597" descr="25%"/>
          <p:cNvSpPr>
            <a:spLocks noChangeAspect="1"/>
          </p:cNvSpPr>
          <p:nvPr/>
        </p:nvSpPr>
        <p:spPr bwMode="auto">
          <a:xfrm>
            <a:off x="1476375" y="3944938"/>
            <a:ext cx="1190625" cy="796925"/>
          </a:xfrm>
          <a:custGeom>
            <a:avLst/>
            <a:gdLst>
              <a:gd name="T0" fmla="*/ 0 w 750"/>
              <a:gd name="T1" fmla="*/ 2147483647 h 502"/>
              <a:gd name="T2" fmla="*/ 2147483647 w 750"/>
              <a:gd name="T3" fmla="*/ 2147483647 h 502"/>
              <a:gd name="T4" fmla="*/ 2147483647 w 750"/>
              <a:gd name="T5" fmla="*/ 2147483647 h 502"/>
              <a:gd name="T6" fmla="*/ 2147483647 w 750"/>
              <a:gd name="T7" fmla="*/ 2147483647 h 502"/>
              <a:gd name="T8" fmla="*/ 2147483647 w 750"/>
              <a:gd name="T9" fmla="*/ 2147483647 h 502"/>
              <a:gd name="T10" fmla="*/ 2147483647 w 750"/>
              <a:gd name="T11" fmla="*/ 2147483647 h 502"/>
              <a:gd name="T12" fmla="*/ 2147483647 w 750"/>
              <a:gd name="T13" fmla="*/ 2147483647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0"/>
              <a:gd name="T22" fmla="*/ 0 h 502"/>
              <a:gd name="T23" fmla="*/ 750 w 750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0" h="502">
                <a:moveTo>
                  <a:pt x="0" y="496"/>
                </a:moveTo>
                <a:cubicBezTo>
                  <a:pt x="11" y="488"/>
                  <a:pt x="26" y="471"/>
                  <a:pt x="60" y="447"/>
                </a:cubicBezTo>
                <a:cubicBezTo>
                  <a:pt x="94" y="423"/>
                  <a:pt x="136" y="420"/>
                  <a:pt x="203" y="350"/>
                </a:cubicBezTo>
                <a:cubicBezTo>
                  <a:pt x="270" y="280"/>
                  <a:pt x="405" y="48"/>
                  <a:pt x="464" y="24"/>
                </a:cubicBezTo>
                <a:cubicBezTo>
                  <a:pt x="523" y="0"/>
                  <a:pt x="533" y="141"/>
                  <a:pt x="560" y="204"/>
                </a:cubicBezTo>
                <a:cubicBezTo>
                  <a:pt x="587" y="267"/>
                  <a:pt x="594" y="353"/>
                  <a:pt x="626" y="403"/>
                </a:cubicBezTo>
                <a:cubicBezTo>
                  <a:pt x="658" y="453"/>
                  <a:pt x="724" y="482"/>
                  <a:pt x="750" y="502"/>
                </a:cubicBezTo>
              </a:path>
            </a:pathLst>
          </a:custGeom>
          <a:pattFill prst="pct25">
            <a:fgClr>
              <a:schemeClr val="tx2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62" name="Text Box 598"/>
          <p:cNvSpPr txBox="1">
            <a:spLocks noChangeArrowheads="1"/>
          </p:cNvSpPr>
          <p:nvPr/>
        </p:nvSpPr>
        <p:spPr bwMode="auto">
          <a:xfrm>
            <a:off x="2794000" y="4284663"/>
            <a:ext cx="19573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backbarrier marsh</a:t>
            </a:r>
          </a:p>
        </p:txBody>
      </p:sp>
      <p:sp>
        <p:nvSpPr>
          <p:cNvPr id="38063" name="Text Box 599"/>
          <p:cNvSpPr txBox="1">
            <a:spLocks noChangeArrowheads="1"/>
          </p:cNvSpPr>
          <p:nvPr/>
        </p:nvSpPr>
        <p:spPr bwMode="auto">
          <a:xfrm>
            <a:off x="6378575" y="44180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lagoon</a:t>
            </a:r>
          </a:p>
        </p:txBody>
      </p:sp>
      <p:sp>
        <p:nvSpPr>
          <p:cNvPr id="38064" name="Text Box 600"/>
          <p:cNvSpPr txBox="1">
            <a:spLocks noChangeArrowheads="1"/>
          </p:cNvSpPr>
          <p:nvPr/>
        </p:nvSpPr>
        <p:spPr bwMode="auto">
          <a:xfrm>
            <a:off x="61913" y="1169988"/>
            <a:ext cx="3651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a)</a:t>
            </a:r>
          </a:p>
        </p:txBody>
      </p:sp>
      <p:sp>
        <p:nvSpPr>
          <p:cNvPr id="38065" name="Text Box 601"/>
          <p:cNvSpPr txBox="1">
            <a:spLocks noChangeArrowheads="1"/>
          </p:cNvSpPr>
          <p:nvPr/>
        </p:nvSpPr>
        <p:spPr bwMode="auto">
          <a:xfrm>
            <a:off x="0" y="4421188"/>
            <a:ext cx="376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b)</a:t>
            </a:r>
          </a:p>
        </p:txBody>
      </p:sp>
      <p:grpSp>
        <p:nvGrpSpPr>
          <p:cNvPr id="38040" name="Group 602"/>
          <p:cNvGrpSpPr>
            <a:grpSpLocks/>
          </p:cNvGrpSpPr>
          <p:nvPr/>
        </p:nvGrpSpPr>
        <p:grpSpPr bwMode="auto">
          <a:xfrm>
            <a:off x="7888288" y="1376363"/>
            <a:ext cx="481012" cy="190500"/>
            <a:chOff x="4969" y="867"/>
            <a:chExt cx="303" cy="120"/>
          </a:xfrm>
        </p:grpSpPr>
        <p:sp>
          <p:nvSpPr>
            <p:cNvPr id="38120" name="Arc 603"/>
            <p:cNvSpPr>
              <a:spLocks noChangeAspect="1"/>
            </p:cNvSpPr>
            <p:nvPr/>
          </p:nvSpPr>
          <p:spPr bwMode="auto">
            <a:xfrm rot="-120000">
              <a:off x="5027" y="879"/>
              <a:ext cx="16" cy="81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</a:path>
                <a:path w="21600" h="21589" stroke="0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1" name="Arc 604"/>
            <p:cNvSpPr>
              <a:spLocks noChangeAspect="1"/>
            </p:cNvSpPr>
            <p:nvPr/>
          </p:nvSpPr>
          <p:spPr bwMode="auto">
            <a:xfrm rot="-120000">
              <a:off x="5012" y="906"/>
              <a:ext cx="31" cy="8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2" name="Arc 605"/>
            <p:cNvSpPr>
              <a:spLocks noChangeAspect="1"/>
            </p:cNvSpPr>
            <p:nvPr/>
          </p:nvSpPr>
          <p:spPr bwMode="auto">
            <a:xfrm rot="-450511">
              <a:off x="4970" y="886"/>
              <a:ext cx="34" cy="80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</a:path>
                <a:path w="21600" h="21598" stroke="0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3" name="Arc 606"/>
            <p:cNvSpPr>
              <a:spLocks noChangeAspect="1"/>
            </p:cNvSpPr>
            <p:nvPr/>
          </p:nvSpPr>
          <p:spPr bwMode="auto">
            <a:xfrm rot="-450511">
              <a:off x="4969" y="867"/>
              <a:ext cx="17" cy="61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4" name="Arc 607"/>
            <p:cNvSpPr>
              <a:spLocks noChangeAspect="1"/>
            </p:cNvSpPr>
            <p:nvPr/>
          </p:nvSpPr>
          <p:spPr bwMode="auto">
            <a:xfrm rot="-450511">
              <a:off x="5049" y="867"/>
              <a:ext cx="35" cy="6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41" name="Group 608"/>
            <p:cNvGrpSpPr>
              <a:grpSpLocks noChangeAspect="1"/>
            </p:cNvGrpSpPr>
            <p:nvPr/>
          </p:nvGrpSpPr>
          <p:grpSpPr bwMode="auto">
            <a:xfrm rot="-390511">
              <a:off x="5033" y="871"/>
              <a:ext cx="51" cy="102"/>
              <a:chOff x="4259" y="1126"/>
              <a:chExt cx="102" cy="205"/>
            </a:xfrm>
          </p:grpSpPr>
          <p:sp>
            <p:nvSpPr>
              <p:cNvPr id="38150" name="Arc 609"/>
              <p:cNvSpPr>
                <a:spLocks noChangeAspect="1"/>
              </p:cNvSpPr>
              <p:nvPr/>
            </p:nvSpPr>
            <p:spPr bwMode="auto">
              <a:xfrm rot="-60000">
                <a:off x="4259" y="1126"/>
                <a:ext cx="35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</a:path>
                  <a:path w="21600" h="21591" stroke="0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51" name="Arc 610"/>
              <p:cNvSpPr>
                <a:spLocks noChangeAspect="1"/>
              </p:cNvSpPr>
              <p:nvPr/>
            </p:nvSpPr>
            <p:spPr bwMode="auto">
              <a:xfrm rot="-60000">
                <a:off x="4259" y="112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52" name="Arc 611"/>
              <p:cNvSpPr>
                <a:spLocks noChangeAspect="1"/>
              </p:cNvSpPr>
              <p:nvPr/>
            </p:nvSpPr>
            <p:spPr bwMode="auto">
              <a:xfrm rot="-60000">
                <a:off x="4259" y="1127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42" name="Group 612"/>
            <p:cNvGrpSpPr>
              <a:grpSpLocks noChangeAspect="1"/>
            </p:cNvGrpSpPr>
            <p:nvPr/>
          </p:nvGrpSpPr>
          <p:grpSpPr bwMode="auto">
            <a:xfrm rot="-390511">
              <a:off x="5002" y="868"/>
              <a:ext cx="52" cy="102"/>
              <a:chOff x="4224" y="1086"/>
              <a:chExt cx="103" cy="205"/>
            </a:xfrm>
          </p:grpSpPr>
          <p:sp>
            <p:nvSpPr>
              <p:cNvPr id="38147" name="Arc 613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36" cy="203"/>
              </a:xfrm>
              <a:custGeom>
                <a:avLst/>
                <a:gdLst>
                  <a:gd name="T0" fmla="*/ 0 w 21600"/>
                  <a:gd name="T1" fmla="*/ 0 h 21592"/>
                  <a:gd name="T2" fmla="*/ 0 w 21600"/>
                  <a:gd name="T3" fmla="*/ 0 h 21592"/>
                  <a:gd name="T4" fmla="*/ 0 w 21600"/>
                  <a:gd name="T5" fmla="*/ 0 h 2159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2"/>
                  <a:gd name="T11" fmla="*/ 21600 w 21600"/>
                  <a:gd name="T12" fmla="*/ 21592 h 215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2" fill="none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</a:path>
                  <a:path w="21600" h="21592" stroke="0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  <a:lnTo>
                      <a:pt x="21600" y="2159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8" name="Arc 614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9" name="Arc 615"/>
              <p:cNvSpPr>
                <a:spLocks noChangeAspect="1"/>
              </p:cNvSpPr>
              <p:nvPr/>
            </p:nvSpPr>
            <p:spPr bwMode="auto">
              <a:xfrm rot="-60000">
                <a:off x="4224" y="1086"/>
                <a:ext cx="103" cy="20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127" name="Arc 616"/>
            <p:cNvSpPr>
              <a:spLocks noChangeAspect="1"/>
            </p:cNvSpPr>
            <p:nvPr/>
          </p:nvSpPr>
          <p:spPr bwMode="auto">
            <a:xfrm rot="-450511">
              <a:off x="4974" y="892"/>
              <a:ext cx="52" cy="8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</a:path>
                <a:path w="21600" h="21599" stroke="0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44" name="Group 617"/>
            <p:cNvGrpSpPr>
              <a:grpSpLocks noChangeAspect="1"/>
            </p:cNvGrpSpPr>
            <p:nvPr/>
          </p:nvGrpSpPr>
          <p:grpSpPr bwMode="auto">
            <a:xfrm rot="-390511">
              <a:off x="4987" y="870"/>
              <a:ext cx="51" cy="102"/>
              <a:chOff x="4192" y="1089"/>
              <a:chExt cx="102" cy="204"/>
            </a:xfrm>
          </p:grpSpPr>
          <p:sp>
            <p:nvSpPr>
              <p:cNvPr id="38144" name="Arc 618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36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</a:path>
                  <a:path w="21600" h="21591" stroke="0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5" name="Arc 619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6" name="Arc 620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</a:path>
                  <a:path w="21600" h="21599" stroke="0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129" name="Arc 621"/>
            <p:cNvSpPr>
              <a:spLocks/>
            </p:cNvSpPr>
            <p:nvPr/>
          </p:nvSpPr>
          <p:spPr bwMode="auto">
            <a:xfrm rot="-457286">
              <a:off x="5042" y="899"/>
              <a:ext cx="50" cy="38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30" name="Arc 622"/>
            <p:cNvSpPr>
              <a:spLocks/>
            </p:cNvSpPr>
            <p:nvPr/>
          </p:nvSpPr>
          <p:spPr bwMode="auto">
            <a:xfrm rot="-457286">
              <a:off x="5017" y="900"/>
              <a:ext cx="74" cy="38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31" name="Arc 623"/>
            <p:cNvSpPr>
              <a:spLocks/>
            </p:cNvSpPr>
            <p:nvPr/>
          </p:nvSpPr>
          <p:spPr bwMode="auto">
            <a:xfrm rot="-457286">
              <a:off x="5066" y="894"/>
              <a:ext cx="74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45" name="Group 624"/>
            <p:cNvGrpSpPr>
              <a:grpSpLocks/>
            </p:cNvGrpSpPr>
            <p:nvPr/>
          </p:nvGrpSpPr>
          <p:grpSpPr bwMode="auto">
            <a:xfrm rot="-577286">
              <a:off x="5070" y="896"/>
              <a:ext cx="124" cy="41"/>
              <a:chOff x="3005" y="1120"/>
              <a:chExt cx="261" cy="58"/>
            </a:xfrm>
          </p:grpSpPr>
          <p:sp>
            <p:nvSpPr>
              <p:cNvPr id="38141" name="Arc 625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2" name="Arc 626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3" name="Arc 627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46" name="Group 628"/>
            <p:cNvGrpSpPr>
              <a:grpSpLocks/>
            </p:cNvGrpSpPr>
            <p:nvPr/>
          </p:nvGrpSpPr>
          <p:grpSpPr bwMode="auto">
            <a:xfrm rot="-577286">
              <a:off x="5085" y="892"/>
              <a:ext cx="124" cy="41"/>
              <a:chOff x="2844" y="1123"/>
              <a:chExt cx="260" cy="56"/>
            </a:xfrm>
          </p:grpSpPr>
          <p:sp>
            <p:nvSpPr>
              <p:cNvPr id="38138" name="Arc 629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39" name="Arc 630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0" name="Arc 631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49" name="Group 632"/>
            <p:cNvGrpSpPr>
              <a:grpSpLocks/>
            </p:cNvGrpSpPr>
            <p:nvPr/>
          </p:nvGrpSpPr>
          <p:grpSpPr bwMode="auto">
            <a:xfrm rot="-577286">
              <a:off x="5150" y="889"/>
              <a:ext cx="122" cy="41"/>
              <a:chOff x="2920" y="1108"/>
              <a:chExt cx="259" cy="58"/>
            </a:xfrm>
          </p:grpSpPr>
          <p:sp>
            <p:nvSpPr>
              <p:cNvPr id="38135" name="Arc 633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36" name="Arc 634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37" name="Arc 635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38067" name="Freeform 636"/>
          <p:cNvSpPr>
            <a:spLocks/>
          </p:cNvSpPr>
          <p:nvPr/>
        </p:nvSpPr>
        <p:spPr bwMode="auto">
          <a:xfrm>
            <a:off x="6051550" y="1457325"/>
            <a:ext cx="2225675" cy="1603375"/>
          </a:xfrm>
          <a:custGeom>
            <a:avLst/>
            <a:gdLst>
              <a:gd name="T0" fmla="*/ 2147483647 w 1402"/>
              <a:gd name="T1" fmla="*/ 2147483647 h 1010"/>
              <a:gd name="T2" fmla="*/ 2147483647 w 1402"/>
              <a:gd name="T3" fmla="*/ 2147483647 h 1010"/>
              <a:gd name="T4" fmla="*/ 2147483647 w 1402"/>
              <a:gd name="T5" fmla="*/ 2147483647 h 1010"/>
              <a:gd name="T6" fmla="*/ 2147483647 w 1402"/>
              <a:gd name="T7" fmla="*/ 2147483647 h 1010"/>
              <a:gd name="T8" fmla="*/ 2147483647 w 1402"/>
              <a:gd name="T9" fmla="*/ 2147483647 h 1010"/>
              <a:gd name="T10" fmla="*/ 2147483647 w 1402"/>
              <a:gd name="T11" fmla="*/ 2147483647 h 1010"/>
              <a:gd name="T12" fmla="*/ 0 w 1402"/>
              <a:gd name="T13" fmla="*/ 2147483647 h 1010"/>
              <a:gd name="T14" fmla="*/ 2147483647 w 1402"/>
              <a:gd name="T15" fmla="*/ 2147483647 h 1010"/>
              <a:gd name="T16" fmla="*/ 2147483647 w 1402"/>
              <a:gd name="T17" fmla="*/ 2147483647 h 1010"/>
              <a:gd name="T18" fmla="*/ 2147483647 w 1402"/>
              <a:gd name="T19" fmla="*/ 2147483647 h 1010"/>
              <a:gd name="T20" fmla="*/ 2147483647 w 1402"/>
              <a:gd name="T21" fmla="*/ 0 h 1010"/>
              <a:gd name="T22" fmla="*/ 2147483647 w 1402"/>
              <a:gd name="T23" fmla="*/ 2147483647 h 1010"/>
              <a:gd name="T24" fmla="*/ 2147483647 w 1402"/>
              <a:gd name="T25" fmla="*/ 2147483647 h 10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02"/>
              <a:gd name="T40" fmla="*/ 0 h 1010"/>
              <a:gd name="T41" fmla="*/ 1402 w 1402"/>
              <a:gd name="T42" fmla="*/ 1010 h 10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02" h="1010">
                <a:moveTo>
                  <a:pt x="1258" y="18"/>
                </a:moveTo>
                <a:lnTo>
                  <a:pt x="1236" y="22"/>
                </a:lnTo>
                <a:lnTo>
                  <a:pt x="1170" y="60"/>
                </a:lnTo>
                <a:lnTo>
                  <a:pt x="788" y="374"/>
                </a:lnTo>
                <a:lnTo>
                  <a:pt x="366" y="704"/>
                </a:lnTo>
                <a:lnTo>
                  <a:pt x="80" y="936"/>
                </a:lnTo>
                <a:lnTo>
                  <a:pt x="0" y="1010"/>
                </a:lnTo>
                <a:lnTo>
                  <a:pt x="208" y="1010"/>
                </a:lnTo>
                <a:lnTo>
                  <a:pt x="982" y="402"/>
                </a:lnTo>
                <a:lnTo>
                  <a:pt x="1208" y="204"/>
                </a:lnTo>
                <a:lnTo>
                  <a:pt x="1402" y="0"/>
                </a:lnTo>
                <a:lnTo>
                  <a:pt x="1282" y="14"/>
                </a:lnTo>
                <a:lnTo>
                  <a:pt x="1216" y="28"/>
                </a:ln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68" name="Freeform 637" descr="Large confetti"/>
          <p:cNvSpPr>
            <a:spLocks/>
          </p:cNvSpPr>
          <p:nvPr/>
        </p:nvSpPr>
        <p:spPr bwMode="auto">
          <a:xfrm>
            <a:off x="6388100" y="698500"/>
            <a:ext cx="2578100" cy="2362200"/>
          </a:xfrm>
          <a:custGeom>
            <a:avLst/>
            <a:gdLst>
              <a:gd name="T0" fmla="*/ 0 w 1624"/>
              <a:gd name="T1" fmla="*/ 2147483647 h 1488"/>
              <a:gd name="T2" fmla="*/ 2147483647 w 1624"/>
              <a:gd name="T3" fmla="*/ 2147483647 h 1488"/>
              <a:gd name="T4" fmla="*/ 2147483647 w 1624"/>
              <a:gd name="T5" fmla="*/ 2147483647 h 1488"/>
              <a:gd name="T6" fmla="*/ 2147483647 w 1624"/>
              <a:gd name="T7" fmla="*/ 2147483647 h 1488"/>
              <a:gd name="T8" fmla="*/ 2147483647 w 1624"/>
              <a:gd name="T9" fmla="*/ 0 h 1488"/>
              <a:gd name="T10" fmla="*/ 2147483647 w 1624"/>
              <a:gd name="T11" fmla="*/ 2147483647 h 1488"/>
              <a:gd name="T12" fmla="*/ 0 w 1624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4"/>
              <a:gd name="T22" fmla="*/ 0 h 1488"/>
              <a:gd name="T23" fmla="*/ 1624 w 1624"/>
              <a:gd name="T24" fmla="*/ 1488 h 14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4" h="1488">
                <a:moveTo>
                  <a:pt x="0" y="1488"/>
                </a:moveTo>
                <a:lnTo>
                  <a:pt x="752" y="896"/>
                </a:lnTo>
                <a:lnTo>
                  <a:pt x="1000" y="680"/>
                </a:lnTo>
                <a:lnTo>
                  <a:pt x="1336" y="328"/>
                </a:lnTo>
                <a:lnTo>
                  <a:pt x="1624" y="0"/>
                </a:lnTo>
                <a:lnTo>
                  <a:pt x="1624" y="1488"/>
                </a:lnTo>
                <a:lnTo>
                  <a:pt x="0" y="1488"/>
                </a:lnTo>
                <a:close/>
              </a:path>
            </a:pathLst>
          </a:custGeom>
          <a:pattFill prst="lgConfetti">
            <a:fgClr>
              <a:schemeClr val="tx2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52" name="Group 638"/>
          <p:cNvGrpSpPr>
            <a:grpSpLocks/>
          </p:cNvGrpSpPr>
          <p:nvPr/>
        </p:nvGrpSpPr>
        <p:grpSpPr bwMode="auto">
          <a:xfrm>
            <a:off x="7831138" y="4638675"/>
            <a:ext cx="481012" cy="190500"/>
            <a:chOff x="4969" y="867"/>
            <a:chExt cx="303" cy="120"/>
          </a:xfrm>
        </p:grpSpPr>
        <p:sp>
          <p:nvSpPr>
            <p:cNvPr id="38087" name="Arc 639"/>
            <p:cNvSpPr>
              <a:spLocks noChangeAspect="1"/>
            </p:cNvSpPr>
            <p:nvPr/>
          </p:nvSpPr>
          <p:spPr bwMode="auto">
            <a:xfrm rot="-120000">
              <a:off x="5027" y="879"/>
              <a:ext cx="16" cy="81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</a:path>
                <a:path w="21600" h="21589" stroke="0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88" name="Arc 640"/>
            <p:cNvSpPr>
              <a:spLocks noChangeAspect="1"/>
            </p:cNvSpPr>
            <p:nvPr/>
          </p:nvSpPr>
          <p:spPr bwMode="auto">
            <a:xfrm rot="-120000">
              <a:off x="5012" y="906"/>
              <a:ext cx="31" cy="8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89" name="Arc 641"/>
            <p:cNvSpPr>
              <a:spLocks noChangeAspect="1"/>
            </p:cNvSpPr>
            <p:nvPr/>
          </p:nvSpPr>
          <p:spPr bwMode="auto">
            <a:xfrm rot="-450511">
              <a:off x="4970" y="886"/>
              <a:ext cx="34" cy="80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</a:path>
                <a:path w="21600" h="21598" stroke="0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0" name="Arc 642"/>
            <p:cNvSpPr>
              <a:spLocks noChangeAspect="1"/>
            </p:cNvSpPr>
            <p:nvPr/>
          </p:nvSpPr>
          <p:spPr bwMode="auto">
            <a:xfrm rot="-450511">
              <a:off x="4969" y="867"/>
              <a:ext cx="17" cy="61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1" name="Arc 643"/>
            <p:cNvSpPr>
              <a:spLocks noChangeAspect="1"/>
            </p:cNvSpPr>
            <p:nvPr/>
          </p:nvSpPr>
          <p:spPr bwMode="auto">
            <a:xfrm rot="-450511">
              <a:off x="5049" y="867"/>
              <a:ext cx="35" cy="6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53" name="Group 644"/>
            <p:cNvGrpSpPr>
              <a:grpSpLocks noChangeAspect="1"/>
            </p:cNvGrpSpPr>
            <p:nvPr/>
          </p:nvGrpSpPr>
          <p:grpSpPr bwMode="auto">
            <a:xfrm rot="-390511">
              <a:off x="5033" y="871"/>
              <a:ext cx="51" cy="102"/>
              <a:chOff x="4259" y="1126"/>
              <a:chExt cx="102" cy="205"/>
            </a:xfrm>
          </p:grpSpPr>
          <p:sp>
            <p:nvSpPr>
              <p:cNvPr id="38117" name="Arc 645"/>
              <p:cNvSpPr>
                <a:spLocks noChangeAspect="1"/>
              </p:cNvSpPr>
              <p:nvPr/>
            </p:nvSpPr>
            <p:spPr bwMode="auto">
              <a:xfrm rot="-60000">
                <a:off x="4259" y="1126"/>
                <a:ext cx="35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</a:path>
                  <a:path w="21600" h="21591" stroke="0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8" name="Arc 646"/>
              <p:cNvSpPr>
                <a:spLocks noChangeAspect="1"/>
              </p:cNvSpPr>
              <p:nvPr/>
            </p:nvSpPr>
            <p:spPr bwMode="auto">
              <a:xfrm rot="-60000">
                <a:off x="4259" y="112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9" name="Arc 647"/>
              <p:cNvSpPr>
                <a:spLocks noChangeAspect="1"/>
              </p:cNvSpPr>
              <p:nvPr/>
            </p:nvSpPr>
            <p:spPr bwMode="auto">
              <a:xfrm rot="-60000">
                <a:off x="4259" y="1127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54" name="Group 648"/>
            <p:cNvGrpSpPr>
              <a:grpSpLocks noChangeAspect="1"/>
            </p:cNvGrpSpPr>
            <p:nvPr/>
          </p:nvGrpSpPr>
          <p:grpSpPr bwMode="auto">
            <a:xfrm rot="-390511">
              <a:off x="5002" y="868"/>
              <a:ext cx="52" cy="102"/>
              <a:chOff x="4224" y="1086"/>
              <a:chExt cx="103" cy="205"/>
            </a:xfrm>
          </p:grpSpPr>
          <p:sp>
            <p:nvSpPr>
              <p:cNvPr id="38114" name="Arc 649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36" cy="203"/>
              </a:xfrm>
              <a:custGeom>
                <a:avLst/>
                <a:gdLst>
                  <a:gd name="T0" fmla="*/ 0 w 21600"/>
                  <a:gd name="T1" fmla="*/ 0 h 21592"/>
                  <a:gd name="T2" fmla="*/ 0 w 21600"/>
                  <a:gd name="T3" fmla="*/ 0 h 21592"/>
                  <a:gd name="T4" fmla="*/ 0 w 21600"/>
                  <a:gd name="T5" fmla="*/ 0 h 2159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2"/>
                  <a:gd name="T11" fmla="*/ 21600 w 21600"/>
                  <a:gd name="T12" fmla="*/ 21592 h 215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2" fill="none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</a:path>
                  <a:path w="21600" h="21592" stroke="0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  <a:lnTo>
                      <a:pt x="21600" y="2159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5" name="Arc 650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6" name="Arc 651"/>
              <p:cNvSpPr>
                <a:spLocks noChangeAspect="1"/>
              </p:cNvSpPr>
              <p:nvPr/>
            </p:nvSpPr>
            <p:spPr bwMode="auto">
              <a:xfrm rot="-60000">
                <a:off x="4224" y="1086"/>
                <a:ext cx="103" cy="20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094" name="Arc 652"/>
            <p:cNvSpPr>
              <a:spLocks noChangeAspect="1"/>
            </p:cNvSpPr>
            <p:nvPr/>
          </p:nvSpPr>
          <p:spPr bwMode="auto">
            <a:xfrm rot="-450511">
              <a:off x="4974" y="892"/>
              <a:ext cx="52" cy="8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</a:path>
                <a:path w="21600" h="21599" stroke="0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55" name="Group 653"/>
            <p:cNvGrpSpPr>
              <a:grpSpLocks noChangeAspect="1"/>
            </p:cNvGrpSpPr>
            <p:nvPr/>
          </p:nvGrpSpPr>
          <p:grpSpPr bwMode="auto">
            <a:xfrm rot="-390511">
              <a:off x="4987" y="870"/>
              <a:ext cx="51" cy="102"/>
              <a:chOff x="4192" y="1089"/>
              <a:chExt cx="102" cy="204"/>
            </a:xfrm>
          </p:grpSpPr>
          <p:sp>
            <p:nvSpPr>
              <p:cNvPr id="38111" name="Arc 654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36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</a:path>
                  <a:path w="21600" h="21591" stroke="0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2" name="Arc 655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3" name="Arc 656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</a:path>
                  <a:path w="21600" h="21599" stroke="0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096" name="Arc 657"/>
            <p:cNvSpPr>
              <a:spLocks/>
            </p:cNvSpPr>
            <p:nvPr/>
          </p:nvSpPr>
          <p:spPr bwMode="auto">
            <a:xfrm rot="-457286">
              <a:off x="5042" y="899"/>
              <a:ext cx="50" cy="38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7" name="Arc 658"/>
            <p:cNvSpPr>
              <a:spLocks/>
            </p:cNvSpPr>
            <p:nvPr/>
          </p:nvSpPr>
          <p:spPr bwMode="auto">
            <a:xfrm rot="-457286">
              <a:off x="5017" y="900"/>
              <a:ext cx="74" cy="38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8" name="Arc 659"/>
            <p:cNvSpPr>
              <a:spLocks/>
            </p:cNvSpPr>
            <p:nvPr/>
          </p:nvSpPr>
          <p:spPr bwMode="auto">
            <a:xfrm rot="-457286">
              <a:off x="5066" y="894"/>
              <a:ext cx="74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56" name="Group 660"/>
            <p:cNvGrpSpPr>
              <a:grpSpLocks/>
            </p:cNvGrpSpPr>
            <p:nvPr/>
          </p:nvGrpSpPr>
          <p:grpSpPr bwMode="auto">
            <a:xfrm rot="-577286">
              <a:off x="5070" y="896"/>
              <a:ext cx="124" cy="41"/>
              <a:chOff x="3005" y="1120"/>
              <a:chExt cx="261" cy="58"/>
            </a:xfrm>
          </p:grpSpPr>
          <p:sp>
            <p:nvSpPr>
              <p:cNvPr id="38108" name="Arc 661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9" name="Arc 662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0" name="Arc 663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58" name="Group 664"/>
            <p:cNvGrpSpPr>
              <a:grpSpLocks/>
            </p:cNvGrpSpPr>
            <p:nvPr/>
          </p:nvGrpSpPr>
          <p:grpSpPr bwMode="auto">
            <a:xfrm rot="-577286">
              <a:off x="5085" y="892"/>
              <a:ext cx="124" cy="41"/>
              <a:chOff x="2844" y="1123"/>
              <a:chExt cx="260" cy="56"/>
            </a:xfrm>
          </p:grpSpPr>
          <p:sp>
            <p:nvSpPr>
              <p:cNvPr id="38105" name="Arc 665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6" name="Arc 666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7" name="Arc 667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59" name="Group 668"/>
            <p:cNvGrpSpPr>
              <a:grpSpLocks/>
            </p:cNvGrpSpPr>
            <p:nvPr/>
          </p:nvGrpSpPr>
          <p:grpSpPr bwMode="auto">
            <a:xfrm rot="-577286">
              <a:off x="5150" y="889"/>
              <a:ext cx="122" cy="41"/>
              <a:chOff x="2920" y="1108"/>
              <a:chExt cx="259" cy="58"/>
            </a:xfrm>
          </p:grpSpPr>
          <p:sp>
            <p:nvSpPr>
              <p:cNvPr id="38102" name="Arc 669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3" name="Arc 670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4" name="Arc 671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38070" name="Freeform 672" descr="Large confetti"/>
          <p:cNvSpPr>
            <a:spLocks/>
          </p:cNvSpPr>
          <p:nvPr/>
        </p:nvSpPr>
        <p:spPr bwMode="auto">
          <a:xfrm>
            <a:off x="6350000" y="3949700"/>
            <a:ext cx="2578100" cy="2362200"/>
          </a:xfrm>
          <a:custGeom>
            <a:avLst/>
            <a:gdLst>
              <a:gd name="T0" fmla="*/ 0 w 1624"/>
              <a:gd name="T1" fmla="*/ 2147483647 h 1488"/>
              <a:gd name="T2" fmla="*/ 2147483647 w 1624"/>
              <a:gd name="T3" fmla="*/ 2147483647 h 1488"/>
              <a:gd name="T4" fmla="*/ 2147483647 w 1624"/>
              <a:gd name="T5" fmla="*/ 2147483647 h 1488"/>
              <a:gd name="T6" fmla="*/ 2147483647 w 1624"/>
              <a:gd name="T7" fmla="*/ 2147483647 h 1488"/>
              <a:gd name="T8" fmla="*/ 2147483647 w 1624"/>
              <a:gd name="T9" fmla="*/ 0 h 1488"/>
              <a:gd name="T10" fmla="*/ 2147483647 w 1624"/>
              <a:gd name="T11" fmla="*/ 2147483647 h 1488"/>
              <a:gd name="T12" fmla="*/ 0 w 1624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4"/>
              <a:gd name="T22" fmla="*/ 0 h 1488"/>
              <a:gd name="T23" fmla="*/ 1624 w 1624"/>
              <a:gd name="T24" fmla="*/ 1488 h 14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4" h="1488">
                <a:moveTo>
                  <a:pt x="0" y="1488"/>
                </a:moveTo>
                <a:lnTo>
                  <a:pt x="752" y="896"/>
                </a:lnTo>
                <a:lnTo>
                  <a:pt x="1000" y="680"/>
                </a:lnTo>
                <a:lnTo>
                  <a:pt x="1336" y="328"/>
                </a:lnTo>
                <a:lnTo>
                  <a:pt x="1624" y="0"/>
                </a:lnTo>
                <a:lnTo>
                  <a:pt x="1624" y="1488"/>
                </a:lnTo>
                <a:lnTo>
                  <a:pt x="0" y="1488"/>
                </a:lnTo>
                <a:close/>
              </a:path>
            </a:pathLst>
          </a:custGeom>
          <a:pattFill prst="lgConfetti">
            <a:fgClr>
              <a:schemeClr val="tx2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1" name="Text Box 673"/>
          <p:cNvSpPr txBox="1">
            <a:spLocks noChangeArrowheads="1"/>
          </p:cNvSpPr>
          <p:nvPr/>
        </p:nvSpPr>
        <p:spPr bwMode="auto">
          <a:xfrm>
            <a:off x="657225" y="6475413"/>
            <a:ext cx="26368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 Jeff Donnelly, WHOI</a:t>
            </a:r>
          </a:p>
        </p:txBody>
      </p:sp>
      <p:sp>
        <p:nvSpPr>
          <p:cNvPr id="38072" name="Text Box 674"/>
          <p:cNvSpPr txBox="1">
            <a:spLocks noChangeArrowheads="1"/>
          </p:cNvSpPr>
          <p:nvPr/>
        </p:nvSpPr>
        <p:spPr bwMode="auto">
          <a:xfrm>
            <a:off x="7854950" y="38846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upland</a:t>
            </a:r>
          </a:p>
        </p:txBody>
      </p:sp>
      <p:sp>
        <p:nvSpPr>
          <p:cNvPr id="38073" name="Text Box 675"/>
          <p:cNvSpPr txBox="1">
            <a:spLocks noChangeArrowheads="1"/>
          </p:cNvSpPr>
          <p:nvPr/>
        </p:nvSpPr>
        <p:spPr bwMode="auto">
          <a:xfrm>
            <a:off x="7880350" y="6715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upland</a:t>
            </a:r>
          </a:p>
        </p:txBody>
      </p:sp>
      <p:sp>
        <p:nvSpPr>
          <p:cNvPr id="38074" name="Freeform 676" descr="Large confetti"/>
          <p:cNvSpPr>
            <a:spLocks/>
          </p:cNvSpPr>
          <p:nvPr/>
        </p:nvSpPr>
        <p:spPr bwMode="auto">
          <a:xfrm>
            <a:off x="749300" y="6134100"/>
            <a:ext cx="2168525" cy="76200"/>
          </a:xfrm>
          <a:custGeom>
            <a:avLst/>
            <a:gdLst>
              <a:gd name="T0" fmla="*/ 2147483647 w 1366"/>
              <a:gd name="T1" fmla="*/ 2147483647 h 48"/>
              <a:gd name="T2" fmla="*/ 2147483647 w 1366"/>
              <a:gd name="T3" fmla="*/ 0 h 48"/>
              <a:gd name="T4" fmla="*/ 2147483647 w 1366"/>
              <a:gd name="T5" fmla="*/ 2147483647 h 48"/>
              <a:gd name="T6" fmla="*/ 2147483647 w 1366"/>
              <a:gd name="T7" fmla="*/ 2147483647 h 48"/>
              <a:gd name="T8" fmla="*/ 2147483647 w 1366"/>
              <a:gd name="T9" fmla="*/ 2147483647 h 48"/>
              <a:gd name="T10" fmla="*/ 0 w 1366"/>
              <a:gd name="T11" fmla="*/ 2147483647 h 48"/>
              <a:gd name="T12" fmla="*/ 2147483647 w 136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66"/>
              <a:gd name="T22" fmla="*/ 0 h 48"/>
              <a:gd name="T23" fmla="*/ 1366 w 136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66" h="48">
                <a:moveTo>
                  <a:pt x="272" y="8"/>
                </a:moveTo>
                <a:lnTo>
                  <a:pt x="1008" y="0"/>
                </a:lnTo>
                <a:lnTo>
                  <a:pt x="1366" y="14"/>
                </a:lnTo>
                <a:lnTo>
                  <a:pt x="1198" y="45"/>
                </a:lnTo>
                <a:lnTo>
                  <a:pt x="216" y="48"/>
                </a:lnTo>
                <a:lnTo>
                  <a:pt x="0" y="28"/>
                </a:lnTo>
                <a:lnTo>
                  <a:pt x="272" y="8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5" name="Freeform 677" descr="Large confetti"/>
          <p:cNvSpPr>
            <a:spLocks/>
          </p:cNvSpPr>
          <p:nvPr/>
        </p:nvSpPr>
        <p:spPr bwMode="auto">
          <a:xfrm>
            <a:off x="1231900" y="5818188"/>
            <a:ext cx="1930400" cy="55562"/>
          </a:xfrm>
          <a:custGeom>
            <a:avLst/>
            <a:gdLst>
              <a:gd name="T0" fmla="*/ 2147483647 w 1216"/>
              <a:gd name="T1" fmla="*/ 2147483647 h 35"/>
              <a:gd name="T2" fmla="*/ 2147483647 w 1216"/>
              <a:gd name="T3" fmla="*/ 0 h 35"/>
              <a:gd name="T4" fmla="*/ 2147483647 w 1216"/>
              <a:gd name="T5" fmla="*/ 2147483647 h 35"/>
              <a:gd name="T6" fmla="*/ 2147483647 w 1216"/>
              <a:gd name="T7" fmla="*/ 2147483647 h 35"/>
              <a:gd name="T8" fmla="*/ 2147483647 w 1216"/>
              <a:gd name="T9" fmla="*/ 2147483647 h 35"/>
              <a:gd name="T10" fmla="*/ 0 w 1216"/>
              <a:gd name="T11" fmla="*/ 2147483647 h 35"/>
              <a:gd name="T12" fmla="*/ 2147483647 w 121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6"/>
              <a:gd name="T22" fmla="*/ 0 h 35"/>
              <a:gd name="T23" fmla="*/ 1216 w 121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6" h="35">
                <a:moveTo>
                  <a:pt x="240" y="8"/>
                </a:moveTo>
                <a:lnTo>
                  <a:pt x="976" y="0"/>
                </a:lnTo>
                <a:lnTo>
                  <a:pt x="1216" y="15"/>
                </a:lnTo>
                <a:lnTo>
                  <a:pt x="872" y="19"/>
                </a:lnTo>
                <a:lnTo>
                  <a:pt x="184" y="35"/>
                </a:lnTo>
                <a:lnTo>
                  <a:pt x="0" y="21"/>
                </a:lnTo>
                <a:lnTo>
                  <a:pt x="240" y="8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6" name="Freeform 678" descr="Large confetti"/>
          <p:cNvSpPr>
            <a:spLocks/>
          </p:cNvSpPr>
          <p:nvPr/>
        </p:nvSpPr>
        <p:spPr bwMode="auto">
          <a:xfrm>
            <a:off x="1517650" y="5962650"/>
            <a:ext cx="1797050" cy="63500"/>
          </a:xfrm>
          <a:custGeom>
            <a:avLst/>
            <a:gdLst>
              <a:gd name="T0" fmla="*/ 2147483647 w 1132"/>
              <a:gd name="T1" fmla="*/ 2147483647 h 40"/>
              <a:gd name="T2" fmla="*/ 2147483647 w 1132"/>
              <a:gd name="T3" fmla="*/ 0 h 40"/>
              <a:gd name="T4" fmla="*/ 2147483647 w 1132"/>
              <a:gd name="T5" fmla="*/ 2147483647 h 40"/>
              <a:gd name="T6" fmla="*/ 2147483647 w 1132"/>
              <a:gd name="T7" fmla="*/ 2147483647 h 40"/>
              <a:gd name="T8" fmla="*/ 2147483647 w 1132"/>
              <a:gd name="T9" fmla="*/ 2147483647 h 40"/>
              <a:gd name="T10" fmla="*/ 0 w 1132"/>
              <a:gd name="T11" fmla="*/ 2147483647 h 40"/>
              <a:gd name="T12" fmla="*/ 2147483647 w 113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32"/>
              <a:gd name="T22" fmla="*/ 0 h 40"/>
              <a:gd name="T23" fmla="*/ 1132 w 113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32" h="40">
                <a:moveTo>
                  <a:pt x="156" y="13"/>
                </a:moveTo>
                <a:lnTo>
                  <a:pt x="644" y="0"/>
                </a:lnTo>
                <a:lnTo>
                  <a:pt x="1132" y="20"/>
                </a:lnTo>
                <a:lnTo>
                  <a:pt x="788" y="24"/>
                </a:lnTo>
                <a:lnTo>
                  <a:pt x="100" y="40"/>
                </a:lnTo>
                <a:lnTo>
                  <a:pt x="0" y="24"/>
                </a:lnTo>
                <a:lnTo>
                  <a:pt x="156" y="13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7" name="Freeform 679" descr="Large confetti"/>
          <p:cNvSpPr>
            <a:spLocks/>
          </p:cNvSpPr>
          <p:nvPr/>
        </p:nvSpPr>
        <p:spPr bwMode="auto">
          <a:xfrm>
            <a:off x="1974850" y="5683250"/>
            <a:ext cx="1504950" cy="38100"/>
          </a:xfrm>
          <a:custGeom>
            <a:avLst/>
            <a:gdLst>
              <a:gd name="T0" fmla="*/ 2147483647 w 948"/>
              <a:gd name="T1" fmla="*/ 2147483647 h 24"/>
              <a:gd name="T2" fmla="*/ 2147483647 w 948"/>
              <a:gd name="T3" fmla="*/ 0 h 24"/>
              <a:gd name="T4" fmla="*/ 2147483647 w 948"/>
              <a:gd name="T5" fmla="*/ 2147483647 h 24"/>
              <a:gd name="T6" fmla="*/ 2147483647 w 948"/>
              <a:gd name="T7" fmla="*/ 2147483647 h 24"/>
              <a:gd name="T8" fmla="*/ 2147483647 w 948"/>
              <a:gd name="T9" fmla="*/ 2147483647 h 24"/>
              <a:gd name="T10" fmla="*/ 0 w 948"/>
              <a:gd name="T11" fmla="*/ 2147483647 h 24"/>
              <a:gd name="T12" fmla="*/ 2147483647 w 948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8"/>
              <a:gd name="T22" fmla="*/ 0 h 24"/>
              <a:gd name="T23" fmla="*/ 948 w 948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8" h="24">
                <a:moveTo>
                  <a:pt x="108" y="4"/>
                </a:moveTo>
                <a:lnTo>
                  <a:pt x="460" y="0"/>
                </a:lnTo>
                <a:lnTo>
                  <a:pt x="948" y="20"/>
                </a:lnTo>
                <a:lnTo>
                  <a:pt x="604" y="24"/>
                </a:lnTo>
                <a:lnTo>
                  <a:pt x="188" y="24"/>
                </a:lnTo>
                <a:lnTo>
                  <a:pt x="0" y="12"/>
                </a:lnTo>
                <a:lnTo>
                  <a:pt x="108" y="4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8" name="Text Box 680"/>
          <p:cNvSpPr txBox="1">
            <a:spLocks noChangeArrowheads="1"/>
          </p:cNvSpPr>
          <p:nvPr/>
        </p:nvSpPr>
        <p:spPr bwMode="auto">
          <a:xfrm>
            <a:off x="2520950" y="5592763"/>
            <a:ext cx="1689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flood tidal delta</a:t>
            </a:r>
          </a:p>
        </p:txBody>
      </p:sp>
      <p:sp>
        <p:nvSpPr>
          <p:cNvPr id="38079" name="Freeform 681" descr="Large confetti"/>
          <p:cNvSpPr>
            <a:spLocks/>
          </p:cNvSpPr>
          <p:nvPr/>
        </p:nvSpPr>
        <p:spPr bwMode="auto">
          <a:xfrm>
            <a:off x="2101850" y="5562600"/>
            <a:ext cx="1651000" cy="38100"/>
          </a:xfrm>
          <a:custGeom>
            <a:avLst/>
            <a:gdLst>
              <a:gd name="T0" fmla="*/ 2147483647 w 1040"/>
              <a:gd name="T1" fmla="*/ 2147483647 h 24"/>
              <a:gd name="T2" fmla="*/ 2147483647 w 1040"/>
              <a:gd name="T3" fmla="*/ 0 h 24"/>
              <a:gd name="T4" fmla="*/ 2147483647 w 1040"/>
              <a:gd name="T5" fmla="*/ 2147483647 h 24"/>
              <a:gd name="T6" fmla="*/ 2147483647 w 1040"/>
              <a:gd name="T7" fmla="*/ 2147483647 h 24"/>
              <a:gd name="T8" fmla="*/ 2147483647 w 1040"/>
              <a:gd name="T9" fmla="*/ 2147483647 h 24"/>
              <a:gd name="T10" fmla="*/ 0 w 1040"/>
              <a:gd name="T11" fmla="*/ 2147483647 h 24"/>
              <a:gd name="T12" fmla="*/ 2147483647 w 1040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0"/>
              <a:gd name="T22" fmla="*/ 0 h 24"/>
              <a:gd name="T23" fmla="*/ 1040 w 1040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0" h="24">
                <a:moveTo>
                  <a:pt x="64" y="13"/>
                </a:moveTo>
                <a:lnTo>
                  <a:pt x="552" y="0"/>
                </a:lnTo>
                <a:lnTo>
                  <a:pt x="1040" y="20"/>
                </a:lnTo>
                <a:lnTo>
                  <a:pt x="696" y="24"/>
                </a:lnTo>
                <a:lnTo>
                  <a:pt x="280" y="24"/>
                </a:lnTo>
                <a:lnTo>
                  <a:pt x="0" y="20"/>
                </a:lnTo>
                <a:lnTo>
                  <a:pt x="64" y="13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0" name="Text Box 682"/>
          <p:cNvSpPr txBox="1">
            <a:spLocks noChangeArrowheads="1"/>
          </p:cNvSpPr>
          <p:nvPr/>
        </p:nvSpPr>
        <p:spPr bwMode="auto">
          <a:xfrm>
            <a:off x="5597525" y="5332413"/>
            <a:ext cx="1385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terminal lobes</a:t>
            </a:r>
          </a:p>
        </p:txBody>
      </p:sp>
      <p:sp>
        <p:nvSpPr>
          <p:cNvPr id="38081" name="Line 683"/>
          <p:cNvSpPr>
            <a:spLocks noChangeShapeType="1"/>
          </p:cNvSpPr>
          <p:nvPr/>
        </p:nvSpPr>
        <p:spPr bwMode="auto">
          <a:xfrm flipV="1">
            <a:off x="5892800" y="5588000"/>
            <a:ext cx="2921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2" name="Line 684"/>
          <p:cNvSpPr>
            <a:spLocks noChangeShapeType="1"/>
          </p:cNvSpPr>
          <p:nvPr/>
        </p:nvSpPr>
        <p:spPr bwMode="auto">
          <a:xfrm flipV="1">
            <a:off x="5232400" y="4378325"/>
            <a:ext cx="406400" cy="773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3" name="Text Box 685"/>
          <p:cNvSpPr txBox="1">
            <a:spLocks noChangeArrowheads="1"/>
          </p:cNvSpPr>
          <p:nvPr/>
        </p:nvSpPr>
        <p:spPr bwMode="auto">
          <a:xfrm>
            <a:off x="4957763" y="4049713"/>
            <a:ext cx="14827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overwash fan</a:t>
            </a:r>
          </a:p>
        </p:txBody>
      </p:sp>
      <p:sp>
        <p:nvSpPr>
          <p:cNvPr id="38084" name="Line 686"/>
          <p:cNvSpPr>
            <a:spLocks noChangeShapeType="1"/>
          </p:cNvSpPr>
          <p:nvPr/>
        </p:nvSpPr>
        <p:spPr bwMode="auto">
          <a:xfrm flipV="1">
            <a:off x="5314950" y="1146175"/>
            <a:ext cx="406400" cy="773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5" name="Text Box 687"/>
          <p:cNvSpPr txBox="1">
            <a:spLocks noChangeArrowheads="1"/>
          </p:cNvSpPr>
          <p:nvPr/>
        </p:nvSpPr>
        <p:spPr bwMode="auto">
          <a:xfrm>
            <a:off x="5040313" y="817563"/>
            <a:ext cx="14827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overwash fan</a:t>
            </a:r>
          </a:p>
        </p:txBody>
      </p:sp>
      <p:sp>
        <p:nvSpPr>
          <p:cNvPr id="38086" name="Text Box 688"/>
          <p:cNvSpPr txBox="1">
            <a:spLocks noChangeArrowheads="1"/>
          </p:cNvSpPr>
          <p:nvPr/>
        </p:nvSpPr>
        <p:spPr bwMode="auto">
          <a:xfrm>
            <a:off x="3048000" y="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Paleotempestology</a:t>
            </a:r>
          </a:p>
        </p:txBody>
      </p:sp>
    </p:spTree>
    <p:extLst>
      <p:ext uri="{BB962C8B-B14F-4D97-AF65-F5344CB8AC3E}">
        <p14:creationId xmlns:p14="http://schemas.microsoft.com/office/powerpoint/2010/main" val="32939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6" y="866273"/>
            <a:ext cx="7329815" cy="4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9774" y="6247237"/>
            <a:ext cx="4453337" cy="36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Woodruff et al., </a:t>
            </a:r>
            <a:r>
              <a:rPr lang="en-US" i="1" dirty="0" err="1" smtClean="0"/>
              <a:t>Quatern</a:t>
            </a:r>
            <a:r>
              <a:rPr lang="en-US" i="1" dirty="0" smtClean="0"/>
              <a:t>. Sci. Rev</a:t>
            </a:r>
            <a:r>
              <a:rPr lang="en-US" dirty="0" smtClean="0"/>
              <a:t>., 2009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8904" y="5308518"/>
            <a:ext cx="6749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NewRomanPSMT"/>
              </a:rPr>
              <a:t>Map of the western North Pacific showing study area (open red square</a:t>
            </a:r>
            <a:r>
              <a:rPr lang="en-US" sz="1600" dirty="0" smtClean="0">
                <a:latin typeface="TimesNewRomanPSMT"/>
              </a:rPr>
              <a:t>). The </a:t>
            </a:r>
            <a:r>
              <a:rPr lang="en-US" sz="1600" dirty="0">
                <a:latin typeface="TimesNewRomanPSMT"/>
              </a:rPr>
              <a:t>locations of Nagasaki, Kagoshima Bay, and </a:t>
            </a:r>
            <a:r>
              <a:rPr lang="en-US" sz="1600" dirty="0" err="1">
                <a:latin typeface="TimesNewRomanPSMT"/>
              </a:rPr>
              <a:t>Tanegashima</a:t>
            </a:r>
            <a:r>
              <a:rPr lang="en-US" sz="1600" dirty="0">
                <a:latin typeface="TimesNewRomanPSMT"/>
              </a:rPr>
              <a:t> </a:t>
            </a:r>
            <a:r>
              <a:rPr lang="en-US" sz="1600" dirty="0" smtClean="0">
                <a:latin typeface="TimesNewRomanPSMT"/>
              </a:rPr>
              <a:t>are </a:t>
            </a:r>
            <a:r>
              <a:rPr lang="en-US" sz="1600" dirty="0">
                <a:latin typeface="TimesNewRomanPSMT"/>
              </a:rPr>
              <a:t>identified by a, b, and c, respectively.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26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16"/>
          <a:stretch/>
        </p:blipFill>
        <p:spPr>
          <a:xfrm>
            <a:off x="1067963" y="97722"/>
            <a:ext cx="7028714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8259" y="6488052"/>
            <a:ext cx="4453337" cy="36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Woodruff et al., </a:t>
            </a:r>
            <a:r>
              <a:rPr lang="en-US" i="1" dirty="0" err="1" smtClean="0"/>
              <a:t>Quatern</a:t>
            </a:r>
            <a:r>
              <a:rPr lang="en-US" i="1" dirty="0" smtClean="0"/>
              <a:t>. Sci. Rev</a:t>
            </a:r>
            <a:r>
              <a:rPr lang="en-US" dirty="0" smtClean="0"/>
              <a:t>., 2009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048" y="5657055"/>
            <a:ext cx="8292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Sr</a:t>
            </a:r>
            <a:r>
              <a:rPr lang="en-US" sz="1600" dirty="0"/>
              <a:t> time-series for cores NKI5 (black) and KI2 (gray), compared to b) El </a:t>
            </a:r>
            <a:r>
              <a:rPr lang="en-US" sz="1600" dirty="0" smtClean="0"/>
              <a:t>Niño reconstructions </a:t>
            </a:r>
            <a:r>
              <a:rPr lang="en-US" sz="1600" dirty="0"/>
              <a:t>from Laguna </a:t>
            </a:r>
            <a:r>
              <a:rPr lang="en-US" sz="1600" dirty="0" err="1"/>
              <a:t>Pallcocha</a:t>
            </a:r>
            <a:r>
              <a:rPr lang="en-US" sz="1600" dirty="0"/>
              <a:t>, Ecuador (Moy et al., 2002), and c) </a:t>
            </a:r>
            <a:r>
              <a:rPr lang="en-US" sz="1600" dirty="0" smtClean="0"/>
              <a:t>proxy records </a:t>
            </a:r>
            <a:r>
              <a:rPr lang="en-US" sz="1600" dirty="0"/>
              <a:t>of hurricane-induced sedimentation from Laguna Playa Grande, </a:t>
            </a:r>
            <a:r>
              <a:rPr lang="en-US" sz="1600" dirty="0" err="1" smtClean="0"/>
              <a:t>Vieques</a:t>
            </a:r>
            <a:r>
              <a:rPr lang="en-US" sz="1600" dirty="0" smtClean="0"/>
              <a:t>, Puerto </a:t>
            </a:r>
            <a:r>
              <a:rPr lang="en-US" sz="1600" dirty="0"/>
              <a:t>Rico (Donnelly and Woodruff, 2007).</a:t>
            </a:r>
          </a:p>
        </p:txBody>
      </p:sp>
    </p:spTree>
    <p:extLst>
      <p:ext uri="{BB962C8B-B14F-4D97-AF65-F5344CB8AC3E}">
        <p14:creationId xmlns:p14="http://schemas.microsoft.com/office/powerpoint/2010/main" val="354653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9" y="755064"/>
            <a:ext cx="7891288" cy="5934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197" y="215661"/>
            <a:ext cx="756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and 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984201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411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Projected Trend Over 21</a:t>
            </a:r>
            <a:r>
              <a:rPr lang="en-US" sz="2800" baseline="30000" dirty="0" smtClean="0">
                <a:solidFill>
                  <a:srgbClr val="0000FF"/>
                </a:solidFill>
              </a:rPr>
              <a:t>st</a:t>
            </a:r>
            <a:r>
              <a:rPr lang="en-US" sz="2800" dirty="0" smtClean="0">
                <a:solidFill>
                  <a:srgbClr val="0000FF"/>
                </a:solidFill>
              </a:rPr>
              <a:t> Century: GFDL model under RCP 8.5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7340" r="6501" b="20881"/>
          <a:stretch/>
        </p:blipFill>
        <p:spPr>
          <a:xfrm>
            <a:off x="402194" y="1531620"/>
            <a:ext cx="8284606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016" y="1531620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Inferences from Basic Theory: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0766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Potential intensity increases with global 	warming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Incidence of high-intensity hurricanes should 	increase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Increases in potential intensity should be 	faster in sub-tropics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Hurricanes will produce substantially more 	rain:  Clausius-Clapeyron yields  ~7% 	increase in water vapor per 1</a:t>
            </a:r>
            <a:r>
              <a:rPr lang="en-US" baseline="30000" dirty="0" smtClean="0"/>
              <a:t>o</a:t>
            </a:r>
            <a:r>
              <a:rPr lang="en-US" dirty="0" smtClean="0"/>
              <a:t>C warming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128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Assessment in a Changing Climate:  The Problem</a:t>
            </a:r>
          </a:p>
        </p:txBody>
      </p:sp>
      <p:pic>
        <p:nvPicPr>
          <p:cNvPr id="21507" name="Picture 4" descr="C:\Users\Kerry Emaanuel\World Bank Project\miroc_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38" y="2533869"/>
            <a:ext cx="4191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52938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Probability Density of U.S.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 Wind Damages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086350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Probability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:\Users\Kerry Emaanuel\World Bank Project\miroc_dam_pro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549" y="2516917"/>
            <a:ext cx="4165712" cy="31230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5569" y="1992923"/>
            <a:ext cx="32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9250" y="199292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Probability</a:t>
            </a:r>
          </a:p>
        </p:txBody>
      </p:sp>
    </p:spTree>
    <p:extLst>
      <p:ext uri="{BB962C8B-B14F-4D97-AF65-F5344CB8AC3E}">
        <p14:creationId xmlns:p14="http://schemas.microsoft.com/office/powerpoint/2010/main" val="30839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2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 Risks: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Wind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Rain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3458" name="Picture 2" descr="http://www.google.com/url?source=imglanding&amp;ct=img&amp;q=http://vogeltalksrving.com/wp-content/uploads/2011/09/hurricane_wind.jpg&amp;sa=X&amp;ei=8QetT4ngNOba6gHprP2ZDQ&amp;ved=0CAoQ8wc4zAI&amp;usg=AFQjCNGvXXiQXxHI6sK1etVkmTIMDhCx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682" y="1210443"/>
            <a:ext cx="2743200" cy="172763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2" y="2945847"/>
            <a:ext cx="2706882" cy="189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37" y="4924425"/>
            <a:ext cx="2721745" cy="18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Heart of the Problem: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usually well adapted to frequent events (&gt;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often poorly adapted to rare events (&lt;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Robust estimates of the character of ~100 </a:t>
            </a:r>
            <a:r>
              <a:rPr lang="en-US" dirty="0" err="1" smtClean="0"/>
              <a:t>yr</a:t>
            </a:r>
            <a:r>
              <a:rPr lang="en-US" dirty="0" smtClean="0"/>
              <a:t> events require ~1,000 years of data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do not have ~1,000 years of meteorological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For local events, accumulate statistics over locations far enough apart to sample different individual events, but close enough to sample the same overall climatology. 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Example:  500 mm of TC rain in metro Houston may be a 100-year event, but a 20-year event over coastal Texas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Extrapolate well-sampled events to rare events using extreme value theory. Dicey!</a:t>
            </a:r>
          </a:p>
        </p:txBody>
      </p:sp>
    </p:spTree>
    <p:extLst>
      <p:ext uri="{BB962C8B-B14F-4D97-AF65-F5344CB8AC3E}">
        <p14:creationId xmlns:p14="http://schemas.microsoft.com/office/powerpoint/2010/main" val="34984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COULD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Bring physics to bear on natural hazard risk assessment… problem  too important to leave to statisticians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But several impediments: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Academic stove-piping: Too applied for scientists; too complicated for risk professionals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Brute force modeling probably too expensive to be practical for many </a:t>
            </a:r>
            <a:r>
              <a:rPr lang="en-US" sz="2400" dirty="0" smtClean="0"/>
              <a:t>applications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75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0" y="20085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Using Physics to Estimate Hurricane Risk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408" y="1676343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Use Global Climate Models to Simulate Hurricanes?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</a:rPr>
                <a:t>Wind Speed (meters per second)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Histograms of Tropical Cyclone Intensity as Simulated by a Global Model with 30 mile grid point spacing. (Courtesy Isaac Held, GFDL)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Global models do not simulate the storms that cause destruction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 Today’s models are far too coarse to simulate destructive hurricanes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deal with this?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18 years to forecast real hurricanes in near-real time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2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</a:t>
            </a:r>
            <a:r>
              <a:rPr lang="en-US" sz="2600" dirty="0" err="1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sphericity</a:t>
            </a: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model for each cyclone, and note how many achieve at least tropical storm strength</a:t>
            </a:r>
            <a:endParaRPr lang="en-US" sz="24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Details:  Emanuel et al.,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Bull. Amer. Meteor. Soc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2008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Calibration</a:t>
            </a:r>
          </a:p>
        </p:txBody>
      </p:sp>
      <p:sp>
        <p:nvSpPr>
          <p:cNvPr id="17306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667000"/>
            <a:ext cx="8229600" cy="1981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Absolute genesis frequency calibrated to globe during the period 1980-2005</a:t>
            </a:r>
          </a:p>
        </p:txBody>
      </p:sp>
    </p:spTree>
    <p:extLst>
      <p:ext uri="{BB962C8B-B14F-4D97-AF65-F5344CB8AC3E}">
        <p14:creationId xmlns:p14="http://schemas.microsoft.com/office/powerpoint/2010/main" val="15716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2000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TCs Affecting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Kyoto, 1981-2000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Same, but with top 20 historical tracks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97" r="9940"/>
          <a:stretch/>
        </p:blipFill>
        <p:spPr>
          <a:xfrm>
            <a:off x="1863701" y="618502"/>
            <a:ext cx="6128573" cy="59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0" r="13268"/>
          <a:stretch/>
        </p:blipFill>
        <p:spPr>
          <a:xfrm>
            <a:off x="1912562" y="939141"/>
            <a:ext cx="5367737" cy="5370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073" y="265246"/>
            <a:ext cx="376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Storm total rainfall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90%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2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3627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" y="785991"/>
            <a:ext cx="7919050" cy="594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068" y="232913"/>
            <a:ext cx="8082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Captures Much of the Observed North Atlantic Interannual Variability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706" y="2389517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=0.65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54679" y="228600"/>
            <a:ext cx="5841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</a:t>
            </a: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Simulation (Ning Lin)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Privately insured…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807" y="274954"/>
            <a:ext cx="7628857" cy="571944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Sandy:  ~ 400 years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9837"/>
            <a:ext cx="9498391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63" y="3384062"/>
            <a:ext cx="12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Sandy,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1377551" y="3568728"/>
            <a:ext cx="271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4" y="965311"/>
            <a:ext cx="7815545" cy="530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554" y="257908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NEXRAD Sites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6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585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8" y="890543"/>
            <a:ext cx="7024120" cy="5489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Climate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More moisture in boundary layer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Stronger storms but more compact inner 	regions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Possibly larger storm diameters</a:t>
            </a:r>
          </a:p>
          <a:p>
            <a:endParaRPr lang="en-US" dirty="0"/>
          </a:p>
          <a:p>
            <a:r>
              <a:rPr lang="en-US" dirty="0" smtClean="0"/>
              <a:t>Storms may be moving faster or 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aking Climate Change Into Account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3" y="1137719"/>
            <a:ext cx="7469989" cy="5604641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503208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Hurricane Power under RCP 8.5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Six CMIP5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GCM flood height return level, Battery, Manhattan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(assuming SLR of 1 m for the future climate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Black: Current climate (1981-2000)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Blue: A1B future climate (2081-2100)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Red: A1B future climate (2081-2100) with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10% and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21%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Lin et al.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(2012)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"/>
            <a:ext cx="8835779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792" y="6211669"/>
            <a:ext cx="883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Aerts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C. J. H. J., W. J. W.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Botzen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K. Emanuel, N. Lin, H.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and E. O. Michel-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Kerjan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2014: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Evaluating flood resilience strategies for coastal megacities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473-475.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" y="685800"/>
            <a:ext cx="9139798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Benefit-Cost Ratios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3831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919422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3" y="928359"/>
            <a:ext cx="4304537" cy="574117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67444" y="984202"/>
            <a:ext cx="3933316" cy="54072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Second-deadliest </a:t>
            </a:r>
            <a:r>
              <a:rPr lang="en-US" sz="2000" dirty="0"/>
              <a:t>tropical cyclone recorded in the South-West Indian Ocean </a:t>
            </a:r>
            <a:r>
              <a:rPr lang="en-US" sz="2000" dirty="0" smtClean="0"/>
              <a:t>basin</a:t>
            </a:r>
          </a:p>
          <a:p>
            <a:r>
              <a:rPr lang="en-US" sz="2000" dirty="0" smtClean="0"/>
              <a:t>Third-deadliest </a:t>
            </a:r>
            <a:r>
              <a:rPr lang="en-US" sz="2000" dirty="0"/>
              <a:t>tropical cyclone on </a:t>
            </a:r>
            <a:r>
              <a:rPr lang="en-US" sz="2000" dirty="0" smtClean="0"/>
              <a:t>record in the southern hemisphere</a:t>
            </a:r>
          </a:p>
          <a:p>
            <a:r>
              <a:rPr lang="en-US" sz="2000" dirty="0" smtClean="0"/>
              <a:t>Peak winds of 100 knots</a:t>
            </a:r>
          </a:p>
          <a:p>
            <a:r>
              <a:rPr lang="en-US" sz="2000" dirty="0" smtClean="0"/>
              <a:t>&gt; 500 mm rainfall in some locations</a:t>
            </a:r>
          </a:p>
          <a:p>
            <a:r>
              <a:rPr lang="en-US" sz="2000" dirty="0" smtClean="0"/>
              <a:t>Storm surge of 4.4 m at Beira</a:t>
            </a:r>
          </a:p>
          <a:p>
            <a:r>
              <a:rPr lang="en-US" sz="2000" dirty="0" smtClean="0"/>
              <a:t>~90% of Beira destroyed</a:t>
            </a:r>
          </a:p>
          <a:p>
            <a:r>
              <a:rPr lang="en-US" sz="2000" dirty="0" smtClean="0"/>
              <a:t>&gt; 1,000 lives lost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0137" y="125642"/>
            <a:ext cx="550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Tropical Cyclone </a:t>
            </a:r>
            <a:r>
              <a:rPr lang="en-US" sz="2400" dirty="0" err="1" smtClean="0"/>
              <a:t>Idai</a:t>
            </a:r>
            <a:r>
              <a:rPr lang="en-US" sz="2400" dirty="0" smtClean="0"/>
              <a:t>, 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11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Windstorms Account for Bulk of Insured Losses Worldwide</a:t>
            </a:r>
          </a:p>
        </p:txBody>
      </p:sp>
      <p:pic>
        <p:nvPicPr>
          <p:cNvPr id="29700" name="Picture 4" descr="C:\Users\Kerry Emaanuel\Graphics\Transparent Figures\2006_loss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454150"/>
            <a:ext cx="67024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81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29" y="272225"/>
            <a:ext cx="6256110" cy="4613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4598" y="5103674"/>
            <a:ext cx="7566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Rainfall </a:t>
            </a:r>
            <a:r>
              <a:rPr lang="en-US" sz="1600" dirty="0"/>
              <a:t>accumulation from March 13 to March 20, 2019. Many areas received as much as 50 centimeters (20 inches) of rain. These data are remotely-sensed estimates that come from the Integrated Multi-Satellite Retrievals (IMERG), a product of the Global Precipitation Measurement (GPM) mission. Local rainfall amounts can be significantly higher when measured from the ground. Credit: NASA</a:t>
            </a:r>
          </a:p>
        </p:txBody>
      </p:sp>
    </p:spTree>
    <p:extLst>
      <p:ext uri="{BB962C8B-B14F-4D97-AF65-F5344CB8AC3E}">
        <p14:creationId xmlns:p14="http://schemas.microsoft.com/office/powerpoint/2010/main" val="29152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8" y="845234"/>
            <a:ext cx="7766556" cy="526937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746504" y="1235487"/>
            <a:ext cx="13960" cy="5004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85813" y="6282116"/>
            <a:ext cx="92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Idai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3899" y="279206"/>
            <a:ext cx="588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Based on 7 CMIP5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2" y="849992"/>
            <a:ext cx="8078476" cy="548100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792061" y="1277368"/>
            <a:ext cx="13960" cy="4934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45330" y="6212336"/>
            <a:ext cx="92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Idai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Harris County,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1981-2000, 2008-2027, and 2081-2100,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Each, and Using RCP 8.5. Shading Shows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pread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 the Models.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9" y="939992"/>
            <a:ext cx="7477147" cy="5695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538" y="336061"/>
            <a:ext cx="723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Black Swan Event</a:t>
            </a:r>
          </a:p>
        </p:txBody>
      </p:sp>
    </p:spTree>
    <p:extLst>
      <p:ext uri="{BB962C8B-B14F-4D97-AF65-F5344CB8AC3E}">
        <p14:creationId xmlns:p14="http://schemas.microsoft.com/office/powerpoint/2010/main" val="20596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901"/>
            <a:ext cx="8229600" cy="540444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The observational record of hurricanes is too 	short and noisy, and </a:t>
            </a:r>
            <a:r>
              <a:rPr lang="en-US" dirty="0"/>
              <a:t>of </a:t>
            </a:r>
            <a:r>
              <a:rPr lang="en-US" dirty="0" smtClean="0"/>
              <a:t>a quality </a:t>
            </a:r>
            <a:r>
              <a:rPr lang="en-US" dirty="0"/>
              <a:t>too low to </a:t>
            </a:r>
            <a:r>
              <a:rPr lang="en-US" dirty="0" smtClean="0"/>
              <a:t>	make robust inferences of climate signals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 </a:t>
            </a:r>
            <a:r>
              <a:rPr lang="en-US" dirty="0" smtClean="0"/>
              <a:t>Satellite data do show a migration of peak 	intensity toward higher latitudes and some 	indication of a greater fraction of intense 	storms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Recovery of hurricane proxies from the 	geological record is beginning to show 	some climate signals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583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Summary (continued)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412"/>
            <a:ext cx="8229600" cy="5332170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Potential intensity theory demonstrates that 	the thermodynamic limit on hurricane 	intensity rises with temperature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Observations show that this limit is indeed 	increasing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Physics can be used to model hurricane risk in 	current and future </a:t>
            </a:r>
            <a:r>
              <a:rPr lang="en-US" dirty="0" smtClean="0"/>
              <a:t>climates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Global warming is not merely a problem for 	the future; current risk estimates are 	</a:t>
            </a:r>
            <a:r>
              <a:rPr lang="en-US" i="1" dirty="0" smtClean="0"/>
              <a:t>already</a:t>
            </a:r>
            <a:r>
              <a:rPr lang="en-US" dirty="0" smtClean="0"/>
              <a:t> out of date</a:t>
            </a:r>
            <a:endParaRPr lang="en-US" dirty="0" smtClean="0"/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309" y="17066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Spare Slides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Calculating vertical motion in middle troposphere from time-dependent azimuthal gradient wind. Four components: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/>
              <a:t>Vertical motion at the top of the boundary layer owing to frictional effects within the boundary layer. This is estimated using a slab boundary layer model forced by the model gradient wind as well as the low-level environmental wind used as an input to the storm synthesizer. Use spatially varying drag coefficient.</a:t>
            </a:r>
          </a:p>
          <a:p>
            <a:pPr lvl="0"/>
            <a:r>
              <a:rPr lang="en-US" dirty="0" smtClean="0"/>
              <a:t>Vertical motion at the top of the boundary layer forced by topography interacting with the combination of storm and environmental flow.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Vertical stretching between the top of the boundary layer and the middle troposphere associated with changes in the vorticity of the (axisymmetric) gradient wind. </a:t>
            </a:r>
          </a:p>
          <a:p>
            <a:pPr lvl="0"/>
            <a:r>
              <a:rPr lang="en-US" dirty="0" smtClean="0"/>
              <a:t>Add mid-tropospheric vertical motion caused by the dynamical interaction of the axisymmetric vortical flow and the background shear/horizontal temperature gradient. Classical quasi-balance reasoning!</a:t>
            </a:r>
          </a:p>
        </p:txBody>
      </p:sp>
    </p:spTree>
    <p:extLst>
      <p:ext uri="{BB962C8B-B14F-4D97-AF65-F5344CB8AC3E}">
        <p14:creationId xmlns:p14="http://schemas.microsoft.com/office/powerpoint/2010/main" val="3450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0784" y="63927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://www.emdat.be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/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GDP correction from Federal Reserve Bank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7" y="789354"/>
            <a:ext cx="7731711" cy="523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3382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Given mid-tropospheric vertical motion, rainfall is calculated by assuming ascent along a moist adiabat, calculated using the environmental 600 hPa temperature plus a correction for the storm’s warm core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18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 Hurricane Risk Changing?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Historical Records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695"/>
            <a:ext cx="8410755" cy="504213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1958: Inertial navigation permits direct measurement of 	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1978: Introduction of satellite scatterometry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1987: Termination of airborne reconnaissance in western 	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2017: Introduction of CYGNSS scatterometry</a:t>
            </a:r>
          </a:p>
          <a:p>
            <a:pPr>
              <a:buSzPct val="70000"/>
              <a:buBlip>
                <a:blip r:embed="rId2"/>
              </a:buBlip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4859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Historical Records: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Prior to 1970, Many Storms Were Missed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6518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3F6CE7F-051D-4097-99B8-BFB0C10834C8}" vid="{1027D983-5421-4602-A5EE-9989E9207A50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9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2332</TotalTime>
  <Words>1903</Words>
  <Application>Microsoft Office PowerPoint</Application>
  <PresentationFormat>On-screen Show (4:3)</PresentationFormat>
  <Paragraphs>208</Paragraphs>
  <Slides>60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60</vt:i4>
      </vt:variant>
    </vt:vector>
  </HeadingPairs>
  <TitlesOfParts>
    <vt:vector size="79" baseType="lpstr">
      <vt:lpstr>Arial</vt:lpstr>
      <vt:lpstr>Calibri</vt:lpstr>
      <vt:lpstr>Calibri Light</vt:lpstr>
      <vt:lpstr>Georgia</vt:lpstr>
      <vt:lpstr>Helvetica Light</vt:lpstr>
      <vt:lpstr>times new roman</vt:lpstr>
      <vt:lpstr>times new roman</vt:lpstr>
      <vt:lpstr>TimesNewRomanPSMT</vt:lpstr>
      <vt:lpstr>1_Ariel</vt:lpstr>
      <vt:lpstr>1_Office Theme</vt:lpstr>
      <vt:lpstr>2_Office Theme</vt:lpstr>
      <vt:lpstr>Default Design</vt:lpstr>
      <vt:lpstr>3_Office Theme</vt:lpstr>
      <vt:lpstr>4_Office Theme</vt:lpstr>
      <vt:lpstr>7_Office Theme</vt:lpstr>
      <vt:lpstr>8_Office Theme</vt:lpstr>
      <vt:lpstr>Ariel</vt:lpstr>
      <vt:lpstr>6_Office Theme</vt:lpstr>
      <vt:lpstr>9_Office Theme</vt:lpstr>
      <vt:lpstr> Tropical Cyclone Risk in a Changing Climate </vt:lpstr>
      <vt:lpstr>Hurricane Risks:</vt:lpstr>
      <vt:lpstr>The Global Hurricane Hazard</vt:lpstr>
      <vt:lpstr>PowerPoint Presentation</vt:lpstr>
      <vt:lpstr>Windstorms Account for Bulk of Insured Losses Worldwide</vt:lpstr>
      <vt:lpstr>PowerPoint Presentation</vt:lpstr>
      <vt:lpstr>Is Hurricane Risk Changing?</vt:lpstr>
      <vt:lpstr>Historical Records</vt:lpstr>
      <vt:lpstr>Historical Records: Prior to 1970, Many Storms Were Missed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Trend Over 21st Century: GFDL model under RCP 8.5 </vt:lpstr>
      <vt:lpstr>Inferences from Basic Theory:</vt:lpstr>
      <vt:lpstr>Risk Assessment in a Changing Climate:  The Problem</vt:lpstr>
      <vt:lpstr>The Heart of the Problem:</vt:lpstr>
      <vt:lpstr>How We Deal with This:</vt:lpstr>
      <vt:lpstr>How We COULD Deal with This:</vt:lpstr>
      <vt:lpstr>Using Physics to Estimate Hurricane Risk</vt:lpstr>
      <vt:lpstr>Why Not Use Global Climate Models to Simulate Hurricanes?</vt:lpstr>
      <vt:lpstr>PowerPoint Presentation</vt:lpstr>
      <vt:lpstr>How to deal with this?</vt:lpstr>
      <vt:lpstr>Risk Assessment Approach:</vt:lpstr>
      <vt:lpstr>Calibration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Return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Climate Change</vt:lpstr>
      <vt:lpstr>Taking Climate Change Into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 (continued)</vt:lpstr>
      <vt:lpstr>Spare Slides</vt:lpstr>
      <vt:lpstr>Calculating vertical motion in middle troposphere from time-dependent azimuthal gradient wind. Four components:</vt:lpstr>
      <vt:lpstr>PowerPoint Presentation</vt:lpstr>
      <vt:lpstr>Given mid-tropospheric vertical motion, rainfall is calculated by assuming ascent along a moist adiabat, calculated using the environmental 600 hPa temperature plus a correction for the storm’s warm core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</cp:lastModifiedBy>
  <cp:revision>103</cp:revision>
  <dcterms:created xsi:type="dcterms:W3CDTF">2017-09-18T11:10:14Z</dcterms:created>
  <dcterms:modified xsi:type="dcterms:W3CDTF">2019-07-21T07:10:07Z</dcterms:modified>
</cp:coreProperties>
</file>