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808E-0DA9-4D32-9A0A-2A5DF0BFD36A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95CCE-070D-4162-8BFA-B52D456B0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69610-D7EC-40DD-8D68-B4F30F77A664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73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A0BD9-9622-4AA6-8A1D-E368F5B89C7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34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Influence of the Lower Stratosphere and Tropical Tropopause Layer on Tropical Cyclones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02477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Kerry Emanuel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Lorenz Center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MIT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8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Yet variability in outflow temperature accounts directly for only ~10% of variability of potential intensity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85" y="1560606"/>
            <a:ext cx="6953513" cy="52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Frequency Variability of Potential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67" y="2481758"/>
            <a:ext cx="7886700" cy="2648653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/>
              <a:t>PI calculated from twice-daily rawinsonde data at 	tropical island stations together with monthly mean 	sea surface temperature linearly interpolated to the 	location and time of the rawinsonde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00 and 12 GMT radiosonde-derived quantities are 	averaged together to reduce diurnal signal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5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6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Daily Mean Potential Intensity, Majuro, 2018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64" y="1585827"/>
            <a:ext cx="6345949" cy="48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8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Power Spectrum of Potential Intensity, Majuro, 2018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45" y="1389852"/>
            <a:ext cx="7042974" cy="5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1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Majuro, September 2018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5" y="1909615"/>
            <a:ext cx="4649369" cy="3488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70" y="1929377"/>
            <a:ext cx="4623030" cy="3468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512" y="5695805"/>
            <a:ext cx="404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Intensity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964" y="5695805"/>
            <a:ext cx="404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Outflow Temperature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Time-Pressure Section of </a:t>
            </a:r>
            <a:r>
              <a:rPr lang="el-GR" sz="2400" dirty="0" smtClean="0"/>
              <a:t>θ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, September, 2018</a:t>
            </a:r>
            <a:endParaRPr lang="en-US" sz="2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9" y="1576294"/>
            <a:ext cx="7675093" cy="48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05435"/>
            <a:ext cx="7886700" cy="4571528"/>
          </a:xfrm>
        </p:spPr>
        <p:txBody>
          <a:bodyPr/>
          <a:lstStyle/>
          <a:p>
            <a:r>
              <a:rPr lang="en-US" dirty="0" smtClean="0"/>
              <a:t> Temperature in the tropical tropopause layer can have a 	substantial effect on tropical cyclone activity through 	modulation of the TC outflow temperature</a:t>
            </a:r>
          </a:p>
          <a:p>
            <a:r>
              <a:rPr lang="en-US" dirty="0"/>
              <a:t> </a:t>
            </a:r>
            <a:r>
              <a:rPr lang="en-US" dirty="0" smtClean="0"/>
              <a:t>Volcanoes reduce potential intensity by increasing outflow 	temperature owing to shortwave absorption by aerosols for 	a few years after major eruptions</a:t>
            </a:r>
          </a:p>
          <a:p>
            <a:r>
              <a:rPr lang="en-US" dirty="0"/>
              <a:t> </a:t>
            </a:r>
            <a:r>
              <a:rPr lang="en-US" dirty="0" smtClean="0"/>
              <a:t>It is possible that chlorine-driven ozone destruction is 	enhanced by volcanic aerosols, leading to cooling of the 	lower stratosphere that persists after the direct aerosol 	warming</a:t>
            </a:r>
          </a:p>
          <a:p>
            <a:r>
              <a:rPr lang="en-US" dirty="0"/>
              <a:t> </a:t>
            </a:r>
            <a:r>
              <a:rPr lang="en-US" dirty="0" smtClean="0"/>
              <a:t>There is substantial high frequency (2-10 day) variability of 	tropical cyclone potential intensity, whose source is being 	investigated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89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Susan Solomon has actively addressed this issue, focusing on the effect of near-tropopause temperature on tropical cyclone potential intensity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799040"/>
            <a:ext cx="7886700" cy="364316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 Worked with Daniel Gilford, Allison Wing, Doris </a:t>
            </a:r>
            <a:r>
              <a:rPr lang="en-US" dirty="0" err="1" smtClean="0"/>
              <a:t>Folini</a:t>
            </a:r>
            <a:r>
              <a:rPr lang="en-US" dirty="0" smtClean="0"/>
              <a:t>, Sean 	Davis, Chiara </a:t>
            </a:r>
            <a:r>
              <a:rPr lang="en-US" dirty="0" err="1" smtClean="0"/>
              <a:t>Gagnazzo</a:t>
            </a:r>
            <a:r>
              <a:rPr lang="en-US" dirty="0" smtClean="0"/>
              <a:t>, and myself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Today:  Review of this work with extension through 2018, and 	some new research on high frequency variability of tropical 	cyclone environmental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630" y="204734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Main Conclusion: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The Stratosphere and Tropical Tropopause Layer Matter for Tropical Cyclones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335399" y="219052"/>
            <a:ext cx="8669681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Basic </a:t>
            </a: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TC Physics</a:t>
            </a: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Energy </a:t>
            </a: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119"/>
            <a:ext cx="9144000" cy="3811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8687" y="4620861"/>
            <a:ext cx="246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Isothermal; large input of heat from sea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8687" y="3699482"/>
            <a:ext cx="171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Moist adiabatic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5771" y="4179949"/>
            <a:ext cx="171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Moist adiabatic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0492" y="2620156"/>
            <a:ext cx="17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Isothermal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Loss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Theoretical Steady-State Maximum Hurricane Wind Speed: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867399" y="4495800"/>
            <a:ext cx="23449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Air-sea enthalpy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disequilibrium of moist static energy</a:t>
            </a:r>
            <a:endParaRPr lang="en-US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91000" y="1752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Surface temperature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43400" y="4495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Outflow temperature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648200" y="4038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4648200" y="2362199"/>
            <a:ext cx="457200" cy="4368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905000" y="4495800"/>
            <a:ext cx="1981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Ratio of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surface exchange </a:t>
            </a:r>
            <a:r>
              <a:rPr 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coefficients of enthalpy and momentum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25146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308100" y="2722762"/>
          <a:ext cx="607060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981080" imgH="507960" progId="Equation.DSMT4">
                  <p:embed/>
                </p:oleObj>
              </mc:Choice>
              <mc:Fallback>
                <p:oleObj name="Equation" r:id="rId4" imgW="1981080" imgH="507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100" y="2722762"/>
                        <a:ext cx="6070600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599208" y="3631721"/>
            <a:ext cx="296892" cy="724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61008" y="1710532"/>
            <a:ext cx="19685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Saturation static energy of sea surface</a:t>
            </a:r>
            <a:endParaRPr lang="en-US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51792" y="2633862"/>
            <a:ext cx="176481" cy="409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28081" y="2514600"/>
            <a:ext cx="1968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Saturation static energy of the boundary layer</a:t>
            </a:r>
            <a:endParaRPr lang="en-US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96100" y="2667000"/>
            <a:ext cx="434916" cy="559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 animBg="1"/>
      <p:bldP spid="4104" grpId="0" animBg="1"/>
      <p:bldP spid="4105" grpId="0"/>
      <p:bldP spid="4106" grpId="0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32" y="12685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North Atlantic Tropical Cyclone Power Dissipation (from historical TC data)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8" y="1340731"/>
            <a:ext cx="7204704" cy="54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64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Correlation Between TC Power Dissipation and Potential Intensity (from ERA5 Reanalyses)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04" y="1406582"/>
            <a:ext cx="7265791" cy="5451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2107" y="2931664"/>
            <a:ext cx="1396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(PI calculated over Atlantic Main Development Region, August-October)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424"/>
            <a:ext cx="7886700" cy="7935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Outflow Temperature (ERA5)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2" y="1253479"/>
            <a:ext cx="7364913" cy="5525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927" y="2163848"/>
            <a:ext cx="136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Chichon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035" y="1994571"/>
            <a:ext cx="136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Pinatubo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768" y="3074217"/>
            <a:ext cx="240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induced by ozone loss?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22260" y="2502402"/>
            <a:ext cx="460690" cy="46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66658" y="2333125"/>
            <a:ext cx="338111" cy="3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-5400000">
            <a:off x="5903752" y="2672111"/>
            <a:ext cx="611346" cy="2077178"/>
          </a:xfrm>
          <a:prstGeom prst="lef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62107" y="2931664"/>
            <a:ext cx="1396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(Calculated over Atlantic Main Development Region, August-October)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57" y="274385"/>
            <a:ext cx="7886700" cy="9960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Correlation Between Outflow Temperature and Potential Intensity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1" y="1421004"/>
            <a:ext cx="6897693" cy="5175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619" y="3608514"/>
            <a:ext cx="816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1514</TotalTime>
  <Words>260</Words>
  <Application>Microsoft Office PowerPoint</Application>
  <PresentationFormat>On-screen Show (4:3)</PresentationFormat>
  <Paragraphs>51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Equation</vt:lpstr>
      <vt:lpstr>The Influence of the Lower Stratosphere and Tropical Tropopause Layer on Tropical Cyclones</vt:lpstr>
      <vt:lpstr>Susan Solomon has actively addressed this issue, focusing on the effect of near-tropopause temperature on tropical cyclone potential intensity</vt:lpstr>
      <vt:lpstr>Main Conclusion: The Stratosphere and Tropical Tropopause Layer Matter for Tropical Cyclones</vt:lpstr>
      <vt:lpstr>PowerPoint Presentation</vt:lpstr>
      <vt:lpstr>Theoretical Steady-State Maximum Hurricane Wind Speed:</vt:lpstr>
      <vt:lpstr>North Atlantic Tropical Cyclone Power Dissipation (from historical TC data)</vt:lpstr>
      <vt:lpstr>Correlation Between TC Power Dissipation and Potential Intensity (from ERA5 Reanalyses)</vt:lpstr>
      <vt:lpstr>Outflow Temperature (ERA5)</vt:lpstr>
      <vt:lpstr>Correlation Between Outflow Temperature and Potential Intensity</vt:lpstr>
      <vt:lpstr>Yet variability in outflow temperature accounts directly for only ~10% of variability of potential intensity</vt:lpstr>
      <vt:lpstr>High Frequency Variability of Potential Intensity</vt:lpstr>
      <vt:lpstr>Daily Mean Potential Intensity, Majuro, 2018</vt:lpstr>
      <vt:lpstr>Power Spectrum of Potential Intensity, Majuro, 2018</vt:lpstr>
      <vt:lpstr>Majuro, September 2018</vt:lpstr>
      <vt:lpstr>Time-Pressure Section of θB , September, 2018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the Lower Stratosphere and Tropical Tropopause Layer on Tropical Cyclones</dc:title>
  <dc:creator>Kerry</dc:creator>
  <cp:lastModifiedBy>Kerry</cp:lastModifiedBy>
  <cp:revision>17</cp:revision>
  <dcterms:created xsi:type="dcterms:W3CDTF">2019-12-31T14:56:17Z</dcterms:created>
  <dcterms:modified xsi:type="dcterms:W3CDTF">2020-01-01T16:10:46Z</dcterms:modified>
</cp:coreProperties>
</file>