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465" r:id="rId6"/>
    <p:sldId id="483" r:id="rId7"/>
    <p:sldId id="368" r:id="rId8"/>
    <p:sldId id="256" r:id="rId9"/>
    <p:sldId id="449" r:id="rId10"/>
    <p:sldId id="541" r:id="rId11"/>
    <p:sldId id="260" r:id="rId12"/>
    <p:sldId id="419" r:id="rId13"/>
    <p:sldId id="650" r:id="rId14"/>
    <p:sldId id="644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4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55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3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9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6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10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1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2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17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8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21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61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8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11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73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6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1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41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35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6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6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4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1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1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2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7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97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4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1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15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69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60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40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2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82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03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8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2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7ABDF-97D9-429D-BB43-12F99B4B8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7"/>
          <a:stretch/>
        </p:blipFill>
        <p:spPr>
          <a:xfrm>
            <a:off x="-43135" y="-48539"/>
            <a:ext cx="9230269" cy="6906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632" y="560583"/>
            <a:ext cx="7120164" cy="170293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 tropical cyclone precipitation data set from an advanced downscaling model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796" y="4450056"/>
            <a:ext cx="6858000" cy="1771129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Kerry Emanuel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Lorenz Center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8779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9216"/>
          <a:stretch/>
        </p:blipFill>
        <p:spPr>
          <a:xfrm>
            <a:off x="-20430" y="1057274"/>
            <a:ext cx="9164430" cy="5562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9773C1-95F8-C1AF-F860-3CA60008A01A}"/>
              </a:ext>
            </a:extLst>
          </p:cNvPr>
          <p:cNvSpPr txBox="1"/>
          <p:nvPr/>
        </p:nvSpPr>
        <p:spPr>
          <a:xfrm>
            <a:off x="342900" y="83498"/>
            <a:ext cx="8324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100-year hurricane storm total rain based on downscaling 8 climate models, 2070-2100</a:t>
            </a:r>
          </a:p>
        </p:txBody>
      </p:sp>
    </p:spTree>
    <p:extLst>
      <p:ext uri="{BB962C8B-B14F-4D97-AF65-F5344CB8AC3E}">
        <p14:creationId xmlns:p14="http://schemas.microsoft.com/office/powerpoint/2010/main" val="3171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9A83-6460-41BD-9460-3AC75B85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3B25-CF9E-4C38-BBF8-E0BD2883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0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571" y="399506"/>
            <a:ext cx="622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Hurricane Rain is Important</a:t>
            </a:r>
          </a:p>
        </p:txBody>
      </p:sp>
      <p:pic>
        <p:nvPicPr>
          <p:cNvPr id="1026" name="Picture 2" descr="Weight of Water Dropped by Hurricane Harvey Flexed Earth's Crust - Eos">
            <a:extLst>
              <a:ext uri="{FF2B5EF4-FFF2-40B4-BE49-F238E27FC236}">
                <a16:creationId xmlns:a16="http://schemas.microsoft.com/office/drawing/2014/main" id="{1E8E7C39-E25D-4A01-92E4-F069460B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043940"/>
            <a:ext cx="6902450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5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23825"/>
            <a:ext cx="8553450" cy="6610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EAB90-C914-2D62-A342-BB0F51D7311F}"/>
              </a:ext>
            </a:extLst>
          </p:cNvPr>
          <p:cNvSpPr txBox="1"/>
          <p:nvPr/>
        </p:nvSpPr>
        <p:spPr>
          <a:xfrm>
            <a:off x="4571999" y="3124200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~500 from water, ~80 from wind</a:t>
            </a:r>
          </a:p>
        </p:txBody>
      </p:sp>
    </p:spTree>
    <p:extLst>
      <p:ext uri="{BB962C8B-B14F-4D97-AF65-F5344CB8AC3E}">
        <p14:creationId xmlns:p14="http://schemas.microsoft.com/office/powerpoint/2010/main" val="8133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estimate long-term hurricane flood risk in a changing climate?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B06C3-F23A-4330-8AE8-ACAAA39F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775460"/>
            <a:ext cx="7376160" cy="41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Physics to Assess Hurricane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Reliable, global records of coarse-scale climate are robust and 	widely available</a:t>
            </a:r>
          </a:p>
          <a:p>
            <a:r>
              <a:rPr lang="en-US" dirty="0"/>
              <a:t> Cull from these datasets the key statistics known to control 	tropical cyclone generation, movement, and intensity 	evolution</a:t>
            </a:r>
          </a:p>
          <a:p>
            <a:r>
              <a:rPr lang="en-US" dirty="0"/>
              <a:t> Bootstrap these key statistic to create unlimited synthetic time 	series of the hurricane-relevant environmental variables</a:t>
            </a:r>
          </a:p>
          <a:p>
            <a:r>
              <a:rPr lang="en-US" dirty="0"/>
              <a:t>  Use these to drive specialized, very high resolution </a:t>
            </a:r>
            <a:r>
              <a:rPr lang="en-US" i="1" dirty="0"/>
              <a:t>physical 	hurricane models </a:t>
            </a:r>
          </a:p>
          <a:p>
            <a:r>
              <a:rPr lang="en-US" dirty="0"/>
              <a:t>  Extensively validate the results against historical hurricane 	data</a:t>
            </a:r>
          </a:p>
          <a:p>
            <a:r>
              <a:rPr lang="en-US" dirty="0"/>
              <a:t>  Exact same method can be applied to output of climate 	models</a:t>
            </a:r>
          </a:p>
        </p:txBody>
      </p:sp>
    </p:spTree>
    <p:extLst>
      <p:ext uri="{BB962C8B-B14F-4D97-AF65-F5344CB8AC3E}">
        <p14:creationId xmlns:p14="http://schemas.microsoft.com/office/powerpoint/2010/main" val="11009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908" y="422031"/>
            <a:ext cx="733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100 out of 2000 TCs Affecting Kyoto, 1981-2000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70" t="7998" r="5393" b="11697"/>
          <a:stretch/>
        </p:blipFill>
        <p:spPr>
          <a:xfrm>
            <a:off x="698016" y="1193605"/>
            <a:ext cx="8029532" cy="54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908" y="422031"/>
            <a:ext cx="733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Same, but with top 20 historical tracks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4" t="10869" r="7024" b="12132"/>
          <a:stretch/>
        </p:blipFill>
        <p:spPr>
          <a:xfrm>
            <a:off x="835710" y="1375090"/>
            <a:ext cx="7691599" cy="51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1" y="1324868"/>
            <a:ext cx="7626112" cy="510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958" y="370936"/>
            <a:ext cx="7884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Accumulated Rainfall from a Harvey-like Event Downscaled from ERA Interim Reanalysis</a:t>
            </a:r>
          </a:p>
        </p:txBody>
      </p:sp>
    </p:spTree>
    <p:extLst>
      <p:ext uri="{BB962C8B-B14F-4D97-AF65-F5344CB8AC3E}">
        <p14:creationId xmlns:p14="http://schemas.microsoft.com/office/powerpoint/2010/main" val="204570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7144" r="5" b="8704"/>
          <a:stretch/>
        </p:blipFill>
        <p:spPr>
          <a:xfrm>
            <a:off x="56307" y="1126177"/>
            <a:ext cx="9031386" cy="564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FB3EA8-9494-3F7B-0DFB-F12A52A4D6A3}"/>
              </a:ext>
            </a:extLst>
          </p:cNvPr>
          <p:cNvSpPr txBox="1"/>
          <p:nvPr/>
        </p:nvSpPr>
        <p:spPr>
          <a:xfrm>
            <a:off x="342900" y="83498"/>
            <a:ext cx="8324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100-year hurricane storm total rain based on downscaling 8 climate models, 1984-2014</a:t>
            </a:r>
          </a:p>
        </p:txBody>
      </p:sp>
    </p:spTree>
    <p:extLst>
      <p:ext uri="{BB962C8B-B14F-4D97-AF65-F5344CB8AC3E}">
        <p14:creationId xmlns:p14="http://schemas.microsoft.com/office/powerpoint/2010/main" val="88693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3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16</TotalTime>
  <Words>201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6_Office Theme</vt:lpstr>
      <vt:lpstr>1_Ariel</vt:lpstr>
      <vt:lpstr>12_Office Theme</vt:lpstr>
      <vt:lpstr>3_Office Theme</vt:lpstr>
      <vt:lpstr>A tropical cyclone precipitation data set from an advanced downscaling model</vt:lpstr>
      <vt:lpstr>PowerPoint Presentation</vt:lpstr>
      <vt:lpstr>PowerPoint Presentation</vt:lpstr>
      <vt:lpstr>How do we estimate long-term hurricane flood risk in a changing climate?</vt:lpstr>
      <vt:lpstr>Using Physics to Assess Hurricane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tropical cyclone precipitation data set from an advanced downscaling model</dc:title>
  <dc:creator>Kerry</dc:creator>
  <cp:lastModifiedBy>Kerry</cp:lastModifiedBy>
  <cp:revision>3</cp:revision>
  <dcterms:created xsi:type="dcterms:W3CDTF">2023-09-13T17:14:29Z</dcterms:created>
  <dcterms:modified xsi:type="dcterms:W3CDTF">2023-09-13T17:30:54Z</dcterms:modified>
</cp:coreProperties>
</file>