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F8576-DFEA-4D62-9D3F-21769013539F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A3CD2-7C2A-4F9C-99F7-1444C4CC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http://www.oc.nps.edu/nom/modeling/grids.html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81578-91D1-4835-A54F-6BB8DFC758A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2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SzPct val="7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SzPct val="4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SzPct val="4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E6FB-3507-458B-9CFF-D59A9CAEE57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D21C-8D66-40C3-9BAD-DDB80803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7276" y="6400799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credit: </a:t>
            </a:r>
            <a:r>
              <a:rPr lang="en-US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Navy Postgraduate School</a:t>
            </a:r>
            <a:endParaRPr 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28" y="1533140"/>
            <a:ext cx="7729744" cy="379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0000FF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el2.potx" id="{8D7F14D1-26D0-4A26-ABBD-DD2D7DC99EAF}" vid="{DA866886-4644-4880-8314-28E7856239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Ariel2</Template>
  <TotalTime>0</TotalTime>
  <Words>12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Emanuel</dc:creator>
  <cp:lastModifiedBy>Kerry Emanuel</cp:lastModifiedBy>
  <cp:revision>1</cp:revision>
  <dcterms:created xsi:type="dcterms:W3CDTF">2014-03-16T16:28:31Z</dcterms:created>
  <dcterms:modified xsi:type="dcterms:W3CDTF">2014-03-16T16:29:12Z</dcterms:modified>
</cp:coreProperties>
</file>